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316" r:id="rId3"/>
    <p:sldId id="258" r:id="rId4"/>
    <p:sldId id="288" r:id="rId5"/>
    <p:sldId id="326" r:id="rId6"/>
    <p:sldId id="318" r:id="rId7"/>
    <p:sldId id="319" r:id="rId8"/>
    <p:sldId id="325" r:id="rId9"/>
    <p:sldId id="289" r:id="rId10"/>
    <p:sldId id="320" r:id="rId11"/>
    <p:sldId id="328" r:id="rId12"/>
    <p:sldId id="32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24" r:id="rId22"/>
    <p:sldId id="298" r:id="rId23"/>
    <p:sldId id="299" r:id="rId24"/>
    <p:sldId id="300" r:id="rId25"/>
    <p:sldId id="301" r:id="rId26"/>
    <p:sldId id="302" r:id="rId27"/>
    <p:sldId id="303" r:id="rId28"/>
    <p:sldId id="32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22" r:id="rId38"/>
    <p:sldId id="327" r:id="rId39"/>
    <p:sldId id="321" r:id="rId40"/>
    <p:sldId id="312" r:id="rId41"/>
    <p:sldId id="278" r:id="rId42"/>
  </p:sldIdLst>
  <p:sldSz cx="12192000" cy="6858000"/>
  <p:notesSz cx="6858000" cy="9144000"/>
  <p:embeddedFontLst>
    <p:embeddedFont>
      <p:font typeface="華康中特圓體" panose="020F0809000000000000" pitchFamily="49" charset="-12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759"/>
    <a:srgbClr val="5D26C1"/>
    <a:srgbClr val="1F1F1F"/>
    <a:srgbClr val="A17FE0"/>
    <a:srgbClr val="8E2DE2"/>
    <a:srgbClr val="FF0078"/>
    <a:srgbClr val="C03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05B34-BD60-41D1-9548-6DC1D220AD39}" v="4" dt="2023-10-17T08:48:20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6256" autoAdjust="0"/>
  </p:normalViewPr>
  <p:slideViewPr>
    <p:cSldViewPr snapToGrid="0">
      <p:cViewPr varScale="1">
        <p:scale>
          <a:sx n="108" d="100"/>
          <a:sy n="108" d="100"/>
        </p:scale>
        <p:origin x="822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閎 林" userId="d496ebd3736cf63e" providerId="LiveId" clId="{E8605B34-BD60-41D1-9548-6DC1D220AD39}"/>
    <pc:docChg chg="undo custSel addSld delSld modSld">
      <pc:chgData name="子閎 林" userId="d496ebd3736cf63e" providerId="LiveId" clId="{E8605B34-BD60-41D1-9548-6DC1D220AD39}" dt="2023-10-17T09:16:50.869" v="576" actId="20577"/>
      <pc:docMkLst>
        <pc:docMk/>
      </pc:docMkLst>
      <pc:sldChg chg="modSp mod">
        <pc:chgData name="子閎 林" userId="d496ebd3736cf63e" providerId="LiveId" clId="{E8605B34-BD60-41D1-9548-6DC1D220AD39}" dt="2023-10-17T08:31:45.917" v="308" actId="948"/>
        <pc:sldMkLst>
          <pc:docMk/>
          <pc:sldMk cId="3223343692" sldId="258"/>
        </pc:sldMkLst>
        <pc:spChg chg="mod">
          <ac:chgData name="子閎 林" userId="d496ebd3736cf63e" providerId="LiveId" clId="{E8605B34-BD60-41D1-9548-6DC1D220AD39}" dt="2023-10-17T08:31:45.917" v="308" actId="948"/>
          <ac:spMkLst>
            <pc:docMk/>
            <pc:sldMk cId="3223343692" sldId="258"/>
            <ac:spMk id="9" creationId="{E63C22C5-0AE6-C4DD-FF4E-4294FB8E02E6}"/>
          </ac:spMkLst>
        </pc:spChg>
      </pc:sldChg>
      <pc:sldChg chg="modSp mod">
        <pc:chgData name="子閎 林" userId="d496ebd3736cf63e" providerId="LiveId" clId="{E8605B34-BD60-41D1-9548-6DC1D220AD39}" dt="2023-10-17T08:31:57.252" v="309" actId="948"/>
        <pc:sldMkLst>
          <pc:docMk/>
          <pc:sldMk cId="1484549544" sldId="288"/>
        </pc:sldMkLst>
        <pc:spChg chg="mod">
          <ac:chgData name="子閎 林" userId="d496ebd3736cf63e" providerId="LiveId" clId="{E8605B34-BD60-41D1-9548-6DC1D220AD39}" dt="2023-10-17T08:31:57.252" v="309" actId="948"/>
          <ac:spMkLst>
            <pc:docMk/>
            <pc:sldMk cId="1484549544" sldId="288"/>
            <ac:spMk id="9" creationId="{E63C22C5-0AE6-C4DD-FF4E-4294FB8E02E6}"/>
          </ac:spMkLst>
        </pc:spChg>
      </pc:sldChg>
      <pc:sldChg chg="modSp mod">
        <pc:chgData name="子閎 林" userId="d496ebd3736cf63e" providerId="LiveId" clId="{E8605B34-BD60-41D1-9548-6DC1D220AD39}" dt="2023-10-17T09:16:50.869" v="576" actId="20577"/>
        <pc:sldMkLst>
          <pc:docMk/>
          <pc:sldMk cId="2087124329" sldId="289"/>
        </pc:sldMkLst>
        <pc:spChg chg="mod">
          <ac:chgData name="子閎 林" userId="d496ebd3736cf63e" providerId="LiveId" clId="{E8605B34-BD60-41D1-9548-6DC1D220AD39}" dt="2023-10-17T09:16:50.869" v="576" actId="20577"/>
          <ac:spMkLst>
            <pc:docMk/>
            <pc:sldMk cId="2087124329" sldId="289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3:37.840" v="326" actId="948"/>
          <ac:spMkLst>
            <pc:docMk/>
            <pc:sldMk cId="2087124329" sldId="289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33:42.398" v="327" actId="1076"/>
          <ac:picMkLst>
            <pc:docMk/>
            <pc:sldMk cId="2087124329" sldId="289"/>
            <ac:picMk id="11" creationId="{EF8B3F8A-F751-48BC-2DFA-F2EF3231B1F9}"/>
          </ac:picMkLst>
        </pc:picChg>
      </pc:sldChg>
      <pc:sldChg chg="modSp mod">
        <pc:chgData name="子閎 林" userId="d496ebd3736cf63e" providerId="LiveId" clId="{E8605B34-BD60-41D1-9548-6DC1D220AD39}" dt="2023-10-17T09:16:36.995" v="572" actId="20577"/>
        <pc:sldMkLst>
          <pc:docMk/>
          <pc:sldMk cId="3308054466" sldId="290"/>
        </pc:sldMkLst>
        <pc:spChg chg="mod">
          <ac:chgData name="子閎 林" userId="d496ebd3736cf63e" providerId="LiveId" clId="{E8605B34-BD60-41D1-9548-6DC1D220AD39}" dt="2023-10-17T09:16:36.995" v="572" actId="20577"/>
          <ac:spMkLst>
            <pc:docMk/>
            <pc:sldMk cId="3308054466" sldId="290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4:45.466" v="349" actId="948"/>
          <ac:spMkLst>
            <pc:docMk/>
            <pc:sldMk cId="3308054466" sldId="290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34:47.837" v="350" actId="1076"/>
          <ac:grpSpMkLst>
            <pc:docMk/>
            <pc:sldMk cId="3308054466" sldId="290"/>
            <ac:grpSpMk id="4" creationId="{AC77D79B-8D66-7D4D-E0B1-C978799E03AE}"/>
          </ac:grpSpMkLst>
        </pc:grpChg>
      </pc:sldChg>
      <pc:sldChg chg="modSp mod">
        <pc:chgData name="子閎 林" userId="d496ebd3736cf63e" providerId="LiveId" clId="{E8605B34-BD60-41D1-9548-6DC1D220AD39}" dt="2023-10-17T09:16:32.152" v="570" actId="20577"/>
        <pc:sldMkLst>
          <pc:docMk/>
          <pc:sldMk cId="2397369793" sldId="291"/>
        </pc:sldMkLst>
        <pc:spChg chg="mod">
          <ac:chgData name="子閎 林" userId="d496ebd3736cf63e" providerId="LiveId" clId="{E8605B34-BD60-41D1-9548-6DC1D220AD39}" dt="2023-10-17T09:16:32.152" v="570" actId="20577"/>
          <ac:spMkLst>
            <pc:docMk/>
            <pc:sldMk cId="2397369793" sldId="291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4:57.797" v="351" actId="948"/>
          <ac:spMkLst>
            <pc:docMk/>
            <pc:sldMk cId="2397369793" sldId="291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35:13.632" v="354" actId="1076"/>
          <ac:grpSpMkLst>
            <pc:docMk/>
            <pc:sldMk cId="2397369793" sldId="291"/>
            <ac:grpSpMk id="6" creationId="{024FD563-D076-4951-10F3-FC226986DCDD}"/>
          </ac:grpSpMkLst>
        </pc:grpChg>
      </pc:sldChg>
      <pc:sldChg chg="modSp mod">
        <pc:chgData name="子閎 林" userId="d496ebd3736cf63e" providerId="LiveId" clId="{E8605B34-BD60-41D1-9548-6DC1D220AD39}" dt="2023-10-17T09:16:26.596" v="566" actId="20577"/>
        <pc:sldMkLst>
          <pc:docMk/>
          <pc:sldMk cId="2486889218" sldId="292"/>
        </pc:sldMkLst>
        <pc:spChg chg="mod">
          <ac:chgData name="子閎 林" userId="d496ebd3736cf63e" providerId="LiveId" clId="{E8605B34-BD60-41D1-9548-6DC1D220AD39}" dt="2023-10-17T09:16:26.596" v="566" actId="20577"/>
          <ac:spMkLst>
            <pc:docMk/>
            <pc:sldMk cId="2486889218" sldId="292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5:26.286" v="355" actId="948"/>
          <ac:spMkLst>
            <pc:docMk/>
            <pc:sldMk cId="2486889218" sldId="292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35:37.341" v="358" actId="1076"/>
          <ac:picMkLst>
            <pc:docMk/>
            <pc:sldMk cId="2486889218" sldId="292"/>
            <ac:picMk id="12" creationId="{5AC4B737-0B2A-ED87-416A-CA534FD2FCAF}"/>
          </ac:picMkLst>
        </pc:picChg>
      </pc:sldChg>
      <pc:sldChg chg="modSp mod">
        <pc:chgData name="子閎 林" userId="d496ebd3736cf63e" providerId="LiveId" clId="{E8605B34-BD60-41D1-9548-6DC1D220AD39}" dt="2023-10-17T09:16:22.297" v="564" actId="20577"/>
        <pc:sldMkLst>
          <pc:docMk/>
          <pc:sldMk cId="1861092785" sldId="293"/>
        </pc:sldMkLst>
        <pc:spChg chg="mod">
          <ac:chgData name="子閎 林" userId="d496ebd3736cf63e" providerId="LiveId" clId="{E8605B34-BD60-41D1-9548-6DC1D220AD39}" dt="2023-10-17T09:16:22.297" v="564" actId="20577"/>
          <ac:spMkLst>
            <pc:docMk/>
            <pc:sldMk cId="1861092785" sldId="293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6:04.271" v="359" actId="948"/>
          <ac:spMkLst>
            <pc:docMk/>
            <pc:sldMk cId="1861092785" sldId="293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36:07.099" v="360" actId="1076"/>
          <ac:picMkLst>
            <pc:docMk/>
            <pc:sldMk cId="1861092785" sldId="293"/>
            <ac:picMk id="6" creationId="{5ED8C744-E83F-0E9A-1899-566B8AA42E69}"/>
          </ac:picMkLst>
        </pc:picChg>
      </pc:sldChg>
      <pc:sldChg chg="modSp mod">
        <pc:chgData name="子閎 林" userId="d496ebd3736cf63e" providerId="LiveId" clId="{E8605B34-BD60-41D1-9548-6DC1D220AD39}" dt="2023-10-17T09:16:18.197" v="562" actId="20577"/>
        <pc:sldMkLst>
          <pc:docMk/>
          <pc:sldMk cId="334558764" sldId="294"/>
        </pc:sldMkLst>
        <pc:spChg chg="mod">
          <ac:chgData name="子閎 林" userId="d496ebd3736cf63e" providerId="LiveId" clId="{E8605B34-BD60-41D1-9548-6DC1D220AD39}" dt="2023-10-17T09:16:18.197" v="562" actId="20577"/>
          <ac:spMkLst>
            <pc:docMk/>
            <pc:sldMk cId="334558764" sldId="294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41:06.941" v="400" actId="207"/>
          <ac:spMkLst>
            <pc:docMk/>
            <pc:sldMk cId="334558764" sldId="294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36:18.145" v="362" actId="1076"/>
          <ac:picMkLst>
            <pc:docMk/>
            <pc:sldMk cId="334558764" sldId="294"/>
            <ac:picMk id="7" creationId="{729A26EA-C475-D3F4-7734-CCA688882FE1}"/>
          </ac:picMkLst>
        </pc:picChg>
      </pc:sldChg>
      <pc:sldChg chg="modSp mod">
        <pc:chgData name="子閎 林" userId="d496ebd3736cf63e" providerId="LiveId" clId="{E8605B34-BD60-41D1-9548-6DC1D220AD39}" dt="2023-10-17T09:16:13.953" v="560" actId="20577"/>
        <pc:sldMkLst>
          <pc:docMk/>
          <pc:sldMk cId="1040226851" sldId="295"/>
        </pc:sldMkLst>
        <pc:spChg chg="mod">
          <ac:chgData name="子閎 林" userId="d496ebd3736cf63e" providerId="LiveId" clId="{E8605B34-BD60-41D1-9548-6DC1D220AD39}" dt="2023-10-17T09:16:13.953" v="560" actId="20577"/>
          <ac:spMkLst>
            <pc:docMk/>
            <pc:sldMk cId="1040226851" sldId="295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6:42.406" v="367" actId="2711"/>
          <ac:spMkLst>
            <pc:docMk/>
            <pc:sldMk cId="1040226851" sldId="295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36:59.800" v="370" actId="1076"/>
          <ac:grpSpMkLst>
            <pc:docMk/>
            <pc:sldMk cId="1040226851" sldId="295"/>
            <ac:grpSpMk id="7" creationId="{B6A98A5E-5488-8E10-7218-B5EC62C667CC}"/>
          </ac:grpSpMkLst>
        </pc:grpChg>
      </pc:sldChg>
      <pc:sldChg chg="modSp mod">
        <pc:chgData name="子閎 林" userId="d496ebd3736cf63e" providerId="LiveId" clId="{E8605B34-BD60-41D1-9548-6DC1D220AD39}" dt="2023-10-17T09:16:09.739" v="557" actId="20577"/>
        <pc:sldMkLst>
          <pc:docMk/>
          <pc:sldMk cId="3955075714" sldId="296"/>
        </pc:sldMkLst>
        <pc:spChg chg="mod">
          <ac:chgData name="子閎 林" userId="d496ebd3736cf63e" providerId="LiveId" clId="{E8605B34-BD60-41D1-9548-6DC1D220AD39}" dt="2023-10-17T09:16:09.739" v="557" actId="20577"/>
          <ac:spMkLst>
            <pc:docMk/>
            <pc:sldMk cId="3955075714" sldId="296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7:14.554" v="371" actId="108"/>
          <ac:spMkLst>
            <pc:docMk/>
            <pc:sldMk cId="3955075714" sldId="296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38:08.364" v="376" actId="1076"/>
          <ac:grpSpMkLst>
            <pc:docMk/>
            <pc:sldMk cId="3955075714" sldId="296"/>
            <ac:grpSpMk id="4" creationId="{5567FADB-6CB4-CEF0-5310-6B2CFFAC0DF7}"/>
          </ac:grpSpMkLst>
        </pc:grpChg>
        <pc:grpChg chg="mod">
          <ac:chgData name="子閎 林" userId="d496ebd3736cf63e" providerId="LiveId" clId="{E8605B34-BD60-41D1-9548-6DC1D220AD39}" dt="2023-10-17T08:38:15.230" v="377" actId="1076"/>
          <ac:grpSpMkLst>
            <pc:docMk/>
            <pc:sldMk cId="3955075714" sldId="296"/>
            <ac:grpSpMk id="6" creationId="{BB4F6BE8-4C81-0BE9-B678-569D40CB410C}"/>
          </ac:grpSpMkLst>
        </pc:grpChg>
      </pc:sldChg>
      <pc:sldChg chg="modSp mod">
        <pc:chgData name="子閎 林" userId="d496ebd3736cf63e" providerId="LiveId" clId="{E8605B34-BD60-41D1-9548-6DC1D220AD39}" dt="2023-10-17T09:16:06.057" v="554" actId="20577"/>
        <pc:sldMkLst>
          <pc:docMk/>
          <pc:sldMk cId="514993357" sldId="297"/>
        </pc:sldMkLst>
        <pc:spChg chg="mod">
          <ac:chgData name="子閎 林" userId="d496ebd3736cf63e" providerId="LiveId" clId="{E8605B34-BD60-41D1-9548-6DC1D220AD39}" dt="2023-10-17T09:16:06.057" v="554" actId="20577"/>
          <ac:spMkLst>
            <pc:docMk/>
            <pc:sldMk cId="514993357" sldId="297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41:31.475" v="402" actId="113"/>
          <ac:spMkLst>
            <pc:docMk/>
            <pc:sldMk cId="514993357" sldId="297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41:46.037" v="404" actId="1076"/>
          <ac:grpSpMkLst>
            <pc:docMk/>
            <pc:sldMk cId="514993357" sldId="297"/>
            <ac:grpSpMk id="4" creationId="{FCFF7B61-3845-25B9-A7FD-151C8027CD0A}"/>
          </ac:grpSpMkLst>
        </pc:grpChg>
      </pc:sldChg>
      <pc:sldChg chg="modSp mod">
        <pc:chgData name="子閎 林" userId="d496ebd3736cf63e" providerId="LiveId" clId="{E8605B34-BD60-41D1-9548-6DC1D220AD39}" dt="2023-10-17T08:39:58.268" v="391" actId="1076"/>
        <pc:sldMkLst>
          <pc:docMk/>
          <pc:sldMk cId="3555182047" sldId="298"/>
        </pc:sldMkLst>
        <pc:spChg chg="mod">
          <ac:chgData name="子閎 林" userId="d496ebd3736cf63e" providerId="LiveId" clId="{E8605B34-BD60-41D1-9548-6DC1D220AD39}" dt="2023-10-17T08:39:44.149" v="388" actId="948"/>
          <ac:spMkLst>
            <pc:docMk/>
            <pc:sldMk cId="3555182047" sldId="298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39:58.268" v="391" actId="1076"/>
          <ac:picMkLst>
            <pc:docMk/>
            <pc:sldMk cId="3555182047" sldId="298"/>
            <ac:picMk id="13" creationId="{B6FC13B4-A932-6F9A-C22C-FE44802533B4}"/>
          </ac:picMkLst>
        </pc:picChg>
      </pc:sldChg>
      <pc:sldChg chg="modSp mod">
        <pc:chgData name="子閎 林" userId="d496ebd3736cf63e" providerId="LiveId" clId="{E8605B34-BD60-41D1-9548-6DC1D220AD39}" dt="2023-10-17T08:40:31.188" v="397" actId="1076"/>
        <pc:sldMkLst>
          <pc:docMk/>
          <pc:sldMk cId="2288511184" sldId="299"/>
        </pc:sldMkLst>
        <pc:spChg chg="mod">
          <ac:chgData name="子閎 林" userId="d496ebd3736cf63e" providerId="LiveId" clId="{E8605B34-BD60-41D1-9548-6DC1D220AD39}" dt="2023-10-17T08:40:18.821" v="394" actId="948"/>
          <ac:spMkLst>
            <pc:docMk/>
            <pc:sldMk cId="2288511184" sldId="299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40:31.188" v="397" actId="1076"/>
          <ac:grpSpMkLst>
            <pc:docMk/>
            <pc:sldMk cId="2288511184" sldId="299"/>
            <ac:grpSpMk id="13" creationId="{F13F8E9C-9E81-9782-EF2E-A784DE14966D}"/>
          </ac:grpSpMkLst>
        </pc:grpChg>
      </pc:sldChg>
      <pc:sldChg chg="modSp mod">
        <pc:chgData name="子閎 林" userId="d496ebd3736cf63e" providerId="LiveId" clId="{E8605B34-BD60-41D1-9548-6DC1D220AD39}" dt="2023-10-17T08:42:44.628" v="429" actId="1035"/>
        <pc:sldMkLst>
          <pc:docMk/>
          <pc:sldMk cId="4175706648" sldId="300"/>
        </pc:sldMkLst>
        <pc:spChg chg="mod">
          <ac:chgData name="子閎 林" userId="d496ebd3736cf63e" providerId="LiveId" clId="{E8605B34-BD60-41D1-9548-6DC1D220AD39}" dt="2023-10-17T08:42:08.099" v="405" actId="948"/>
          <ac:spMkLst>
            <pc:docMk/>
            <pc:sldMk cId="4175706648" sldId="300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42:34.763" v="409" actId="1076"/>
          <ac:grpSpMkLst>
            <pc:docMk/>
            <pc:sldMk cId="4175706648" sldId="300"/>
            <ac:grpSpMk id="6" creationId="{EBE7CE6D-EF65-62CD-450A-592D442D85B3}"/>
          </ac:grpSpMkLst>
        </pc:grpChg>
        <pc:picChg chg="mod">
          <ac:chgData name="子閎 林" userId="d496ebd3736cf63e" providerId="LiveId" clId="{E8605B34-BD60-41D1-9548-6DC1D220AD39}" dt="2023-10-17T08:42:44.628" v="429" actId="1035"/>
          <ac:picMkLst>
            <pc:docMk/>
            <pc:sldMk cId="4175706648" sldId="300"/>
            <ac:picMk id="7" creationId="{1C119B3D-2583-6074-F760-97E9ED4D7422}"/>
          </ac:picMkLst>
        </pc:picChg>
      </pc:sldChg>
      <pc:sldChg chg="modSp mod">
        <pc:chgData name="子閎 林" userId="d496ebd3736cf63e" providerId="LiveId" clId="{E8605B34-BD60-41D1-9548-6DC1D220AD39}" dt="2023-10-17T08:43:07.097" v="433" actId="1076"/>
        <pc:sldMkLst>
          <pc:docMk/>
          <pc:sldMk cId="3050302795" sldId="301"/>
        </pc:sldMkLst>
        <pc:spChg chg="mod">
          <ac:chgData name="子閎 林" userId="d496ebd3736cf63e" providerId="LiveId" clId="{E8605B34-BD60-41D1-9548-6DC1D220AD39}" dt="2023-10-17T08:42:56.252" v="430" actId="948"/>
          <ac:spMkLst>
            <pc:docMk/>
            <pc:sldMk cId="3050302795" sldId="301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3:07.097" v="433" actId="1076"/>
          <ac:picMkLst>
            <pc:docMk/>
            <pc:sldMk cId="3050302795" sldId="301"/>
            <ac:picMk id="12" creationId="{D7705C44-3035-5812-0C8F-3E45D67499D3}"/>
          </ac:picMkLst>
        </pc:picChg>
      </pc:sldChg>
      <pc:sldChg chg="modSp mod">
        <pc:chgData name="子閎 林" userId="d496ebd3736cf63e" providerId="LiveId" clId="{E8605B34-BD60-41D1-9548-6DC1D220AD39}" dt="2023-10-17T08:43:24.499" v="436" actId="14100"/>
        <pc:sldMkLst>
          <pc:docMk/>
          <pc:sldMk cId="1181746762" sldId="302"/>
        </pc:sldMkLst>
        <pc:spChg chg="mod">
          <ac:chgData name="子閎 林" userId="d496ebd3736cf63e" providerId="LiveId" clId="{E8605B34-BD60-41D1-9548-6DC1D220AD39}" dt="2023-10-17T08:43:17.170" v="434" actId="948"/>
          <ac:spMkLst>
            <pc:docMk/>
            <pc:sldMk cId="1181746762" sldId="302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3:24.499" v="436" actId="14100"/>
          <ac:picMkLst>
            <pc:docMk/>
            <pc:sldMk cId="1181746762" sldId="302"/>
            <ac:picMk id="6" creationId="{0A570BAE-5F8C-3379-0BCB-9A49A94F91FA}"/>
          </ac:picMkLst>
        </pc:picChg>
      </pc:sldChg>
      <pc:sldChg chg="modSp mod">
        <pc:chgData name="子閎 林" userId="d496ebd3736cf63e" providerId="LiveId" clId="{E8605B34-BD60-41D1-9548-6DC1D220AD39}" dt="2023-10-17T08:44:01.047" v="441" actId="1076"/>
        <pc:sldMkLst>
          <pc:docMk/>
          <pc:sldMk cId="2800099932" sldId="303"/>
        </pc:sldMkLst>
        <pc:spChg chg="mod">
          <ac:chgData name="子閎 林" userId="d496ebd3736cf63e" providerId="LiveId" clId="{E8605B34-BD60-41D1-9548-6DC1D220AD39}" dt="2023-10-17T08:43:36.496" v="437" actId="948"/>
          <ac:spMkLst>
            <pc:docMk/>
            <pc:sldMk cId="2800099932" sldId="303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44:01.047" v="441" actId="1076"/>
          <ac:grpSpMkLst>
            <pc:docMk/>
            <pc:sldMk cId="2800099932" sldId="303"/>
            <ac:grpSpMk id="4" creationId="{06EFE363-F9AC-712D-FFB8-E280FC087E14}"/>
          </ac:grpSpMkLst>
        </pc:grpChg>
      </pc:sldChg>
      <pc:sldChg chg="modSp mod">
        <pc:chgData name="子閎 林" userId="d496ebd3736cf63e" providerId="LiveId" clId="{E8605B34-BD60-41D1-9548-6DC1D220AD39}" dt="2023-10-17T08:44:40.959" v="446" actId="1076"/>
        <pc:sldMkLst>
          <pc:docMk/>
          <pc:sldMk cId="4136858175" sldId="304"/>
        </pc:sldMkLst>
        <pc:spChg chg="mod">
          <ac:chgData name="子閎 林" userId="d496ebd3736cf63e" providerId="LiveId" clId="{E8605B34-BD60-41D1-9548-6DC1D220AD39}" dt="2023-10-17T08:44:23.154" v="443" actId="948"/>
          <ac:spMkLst>
            <pc:docMk/>
            <pc:sldMk cId="4136858175" sldId="304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44:40.959" v="446" actId="1076"/>
          <ac:grpSpMkLst>
            <pc:docMk/>
            <pc:sldMk cId="4136858175" sldId="304"/>
            <ac:grpSpMk id="4" creationId="{6EB35A34-C2F6-E977-428D-64F4DD917DD3}"/>
          </ac:grpSpMkLst>
        </pc:grpChg>
      </pc:sldChg>
      <pc:sldChg chg="modSp mod">
        <pc:chgData name="子閎 林" userId="d496ebd3736cf63e" providerId="LiveId" clId="{E8605B34-BD60-41D1-9548-6DC1D220AD39}" dt="2023-10-17T08:45:23.446" v="451" actId="1076"/>
        <pc:sldMkLst>
          <pc:docMk/>
          <pc:sldMk cId="1863326103" sldId="305"/>
        </pc:sldMkLst>
        <pc:spChg chg="mod">
          <ac:chgData name="子閎 林" userId="d496ebd3736cf63e" providerId="LiveId" clId="{E8605B34-BD60-41D1-9548-6DC1D220AD39}" dt="2023-10-17T08:44:51.872" v="447" actId="948"/>
          <ac:spMkLst>
            <pc:docMk/>
            <pc:sldMk cId="1863326103" sldId="305"/>
            <ac:spMk id="9" creationId="{E63C22C5-0AE6-C4DD-FF4E-4294FB8E02E6}"/>
          </ac:spMkLst>
        </pc:spChg>
        <pc:picChg chg="mod modCrop">
          <ac:chgData name="子閎 林" userId="d496ebd3736cf63e" providerId="LiveId" clId="{E8605B34-BD60-41D1-9548-6DC1D220AD39}" dt="2023-10-17T08:45:23.446" v="451" actId="1076"/>
          <ac:picMkLst>
            <pc:docMk/>
            <pc:sldMk cId="1863326103" sldId="305"/>
            <ac:picMk id="16" creationId="{6E2CB6B6-F78A-25F5-D118-E920814C4D1B}"/>
          </ac:picMkLst>
        </pc:picChg>
      </pc:sldChg>
      <pc:sldChg chg="modSp mod">
        <pc:chgData name="子閎 林" userId="d496ebd3736cf63e" providerId="LiveId" clId="{E8605B34-BD60-41D1-9548-6DC1D220AD39}" dt="2023-10-17T08:45:46.751" v="455" actId="1076"/>
        <pc:sldMkLst>
          <pc:docMk/>
          <pc:sldMk cId="97179033" sldId="306"/>
        </pc:sldMkLst>
        <pc:spChg chg="mod">
          <ac:chgData name="子閎 林" userId="d496ebd3736cf63e" providerId="LiveId" clId="{E8605B34-BD60-41D1-9548-6DC1D220AD39}" dt="2023-10-17T08:45:35.477" v="452" actId="948"/>
          <ac:spMkLst>
            <pc:docMk/>
            <pc:sldMk cId="97179033" sldId="306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5:46.751" v="455" actId="1076"/>
          <ac:picMkLst>
            <pc:docMk/>
            <pc:sldMk cId="97179033" sldId="306"/>
            <ac:picMk id="6" creationId="{C0385AFA-DC19-B8E1-BCD5-4C2E5AEF8EEC}"/>
          </ac:picMkLst>
        </pc:picChg>
      </pc:sldChg>
      <pc:sldChg chg="modSp mod">
        <pc:chgData name="子閎 林" userId="d496ebd3736cf63e" providerId="LiveId" clId="{E8605B34-BD60-41D1-9548-6DC1D220AD39}" dt="2023-10-17T08:46:06.204" v="459" actId="1076"/>
        <pc:sldMkLst>
          <pc:docMk/>
          <pc:sldMk cId="2957037106" sldId="307"/>
        </pc:sldMkLst>
        <pc:spChg chg="mod">
          <ac:chgData name="子閎 林" userId="d496ebd3736cf63e" providerId="LiveId" clId="{E8605B34-BD60-41D1-9548-6DC1D220AD39}" dt="2023-10-17T08:45:56.338" v="456" actId="948"/>
          <ac:spMkLst>
            <pc:docMk/>
            <pc:sldMk cId="2957037106" sldId="307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6:06.204" v="459" actId="1076"/>
          <ac:picMkLst>
            <pc:docMk/>
            <pc:sldMk cId="2957037106" sldId="307"/>
            <ac:picMk id="7" creationId="{B7AE4681-2AB7-C2FC-0508-3C5824A93A6B}"/>
          </ac:picMkLst>
        </pc:picChg>
      </pc:sldChg>
      <pc:sldChg chg="modSp mod">
        <pc:chgData name="子閎 林" userId="d496ebd3736cf63e" providerId="LiveId" clId="{E8605B34-BD60-41D1-9548-6DC1D220AD39}" dt="2023-10-17T08:46:26.167" v="463" actId="1076"/>
        <pc:sldMkLst>
          <pc:docMk/>
          <pc:sldMk cId="131446909" sldId="308"/>
        </pc:sldMkLst>
        <pc:spChg chg="mod">
          <ac:chgData name="子閎 林" userId="d496ebd3736cf63e" providerId="LiveId" clId="{E8605B34-BD60-41D1-9548-6DC1D220AD39}" dt="2023-10-17T08:46:15.006" v="460" actId="948"/>
          <ac:spMkLst>
            <pc:docMk/>
            <pc:sldMk cId="131446909" sldId="308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6:26.167" v="463" actId="1076"/>
          <ac:picMkLst>
            <pc:docMk/>
            <pc:sldMk cId="131446909" sldId="308"/>
            <ac:picMk id="6" creationId="{D5381740-D5BA-61B4-584F-550C0261E87C}"/>
          </ac:picMkLst>
        </pc:picChg>
      </pc:sldChg>
      <pc:sldChg chg="modSp mod">
        <pc:chgData name="子閎 林" userId="d496ebd3736cf63e" providerId="LiveId" clId="{E8605B34-BD60-41D1-9548-6DC1D220AD39}" dt="2023-10-17T08:46:53.505" v="467" actId="1076"/>
        <pc:sldMkLst>
          <pc:docMk/>
          <pc:sldMk cId="2030672780" sldId="309"/>
        </pc:sldMkLst>
        <pc:spChg chg="mod">
          <ac:chgData name="子閎 林" userId="d496ebd3736cf63e" providerId="LiveId" clId="{E8605B34-BD60-41D1-9548-6DC1D220AD39}" dt="2023-10-17T08:46:35.326" v="464" actId="948"/>
          <ac:spMkLst>
            <pc:docMk/>
            <pc:sldMk cId="2030672780" sldId="309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46:53.505" v="467" actId="1076"/>
          <ac:picMkLst>
            <pc:docMk/>
            <pc:sldMk cId="2030672780" sldId="309"/>
            <ac:picMk id="7" creationId="{E4874313-69A8-3B5C-6A2D-1F3C01285E8F}"/>
          </ac:picMkLst>
        </pc:picChg>
      </pc:sldChg>
      <pc:sldChg chg="addSp delSp modSp mod">
        <pc:chgData name="子閎 林" userId="d496ebd3736cf63e" providerId="LiveId" clId="{E8605B34-BD60-41D1-9548-6DC1D220AD39}" dt="2023-10-17T08:49:34.685" v="496" actId="1076"/>
        <pc:sldMkLst>
          <pc:docMk/>
          <pc:sldMk cId="2717837860" sldId="310"/>
        </pc:sldMkLst>
        <pc:spChg chg="mod topLvl">
          <ac:chgData name="子閎 林" userId="d496ebd3736cf63e" providerId="LiveId" clId="{E8605B34-BD60-41D1-9548-6DC1D220AD39}" dt="2023-10-17T08:48:57.416" v="488" actId="1037"/>
          <ac:spMkLst>
            <pc:docMk/>
            <pc:sldMk cId="2717837860" sldId="310"/>
            <ac:spMk id="4" creationId="{F4D1A2B8-39A2-58D5-26F1-8E2B9A958FD0}"/>
          </ac:spMkLst>
        </pc:spChg>
        <pc:spChg chg="mod topLvl">
          <ac:chgData name="子閎 林" userId="d496ebd3736cf63e" providerId="LiveId" clId="{E8605B34-BD60-41D1-9548-6DC1D220AD39}" dt="2023-10-17T08:49:09.092" v="493" actId="1037"/>
          <ac:spMkLst>
            <pc:docMk/>
            <pc:sldMk cId="2717837860" sldId="310"/>
            <ac:spMk id="7" creationId="{C02F9C8E-A308-92C7-D8AA-1B0340EBA112}"/>
          </ac:spMkLst>
        </pc:spChg>
        <pc:spChg chg="mod">
          <ac:chgData name="子閎 林" userId="d496ebd3736cf63e" providerId="LiveId" clId="{E8605B34-BD60-41D1-9548-6DC1D220AD39}" dt="2023-10-17T08:47:05.633" v="468" actId="948"/>
          <ac:spMkLst>
            <pc:docMk/>
            <pc:sldMk cId="2717837860" sldId="310"/>
            <ac:spMk id="9" creationId="{E63C22C5-0AE6-C4DD-FF4E-4294FB8E02E6}"/>
          </ac:spMkLst>
        </pc:spChg>
        <pc:spChg chg="mod topLvl">
          <ac:chgData name="子閎 林" userId="d496ebd3736cf63e" providerId="LiveId" clId="{E8605B34-BD60-41D1-9548-6DC1D220AD39}" dt="2023-10-17T08:49:34.685" v="496" actId="1076"/>
          <ac:spMkLst>
            <pc:docMk/>
            <pc:sldMk cId="2717837860" sldId="310"/>
            <ac:spMk id="11" creationId="{8CD208B4-A0EB-A537-2BD2-5DB842FB0F78}"/>
          </ac:spMkLst>
        </pc:spChg>
        <pc:spChg chg="mod topLvl">
          <ac:chgData name="子閎 林" userId="d496ebd3736cf63e" providerId="LiveId" clId="{E8605B34-BD60-41D1-9548-6DC1D220AD39}" dt="2023-10-17T08:49:16.806" v="494" actId="1076"/>
          <ac:spMkLst>
            <pc:docMk/>
            <pc:sldMk cId="2717837860" sldId="310"/>
            <ac:spMk id="12" creationId="{1AA052B0-485D-2CA2-CC3E-DB5308B152B6}"/>
          </ac:spMkLst>
        </pc:spChg>
        <pc:spChg chg="mod topLvl">
          <ac:chgData name="子閎 林" userId="d496ebd3736cf63e" providerId="LiveId" clId="{E8605B34-BD60-41D1-9548-6DC1D220AD39}" dt="2023-10-17T08:49:27.317" v="495" actId="1076"/>
          <ac:spMkLst>
            <pc:docMk/>
            <pc:sldMk cId="2717837860" sldId="310"/>
            <ac:spMk id="13" creationId="{BEEAE77F-C062-B2D9-DC76-99215F340AA8}"/>
          </ac:spMkLst>
        </pc:spChg>
        <pc:grpChg chg="add del mod">
          <ac:chgData name="子閎 林" userId="d496ebd3736cf63e" providerId="LiveId" clId="{E8605B34-BD60-41D1-9548-6DC1D220AD39}" dt="2023-10-17T08:48:20.277" v="481" actId="165"/>
          <ac:grpSpMkLst>
            <pc:docMk/>
            <pc:sldMk cId="2717837860" sldId="310"/>
            <ac:grpSpMk id="14" creationId="{A5CB0C91-55FD-2B94-EB8B-F592F1A0F939}"/>
          </ac:grpSpMkLst>
        </pc:grpChg>
        <pc:picChg chg="mod topLvl">
          <ac:chgData name="子閎 林" userId="d496ebd3736cf63e" providerId="LiveId" clId="{E8605B34-BD60-41D1-9548-6DC1D220AD39}" dt="2023-10-17T08:48:46.932" v="485" actId="1076"/>
          <ac:picMkLst>
            <pc:docMk/>
            <pc:sldMk cId="2717837860" sldId="310"/>
            <ac:picMk id="6" creationId="{FDAB6B29-3D88-BA92-395F-4A536D39C10B}"/>
          </ac:picMkLst>
        </pc:picChg>
      </pc:sldChg>
      <pc:sldChg chg="modSp mod">
        <pc:chgData name="子閎 林" userId="d496ebd3736cf63e" providerId="LiveId" clId="{E8605B34-BD60-41D1-9548-6DC1D220AD39}" dt="2023-10-17T08:50:27.704" v="507" actId="1076"/>
        <pc:sldMkLst>
          <pc:docMk/>
          <pc:sldMk cId="1895003857" sldId="311"/>
        </pc:sldMkLst>
        <pc:spChg chg="mod">
          <ac:chgData name="子閎 林" userId="d496ebd3736cf63e" providerId="LiveId" clId="{E8605B34-BD60-41D1-9548-6DC1D220AD39}" dt="2023-10-17T08:49:47.290" v="497" actId="948"/>
          <ac:spMkLst>
            <pc:docMk/>
            <pc:sldMk cId="1895003857" sldId="311"/>
            <ac:spMk id="9" creationId="{E63C22C5-0AE6-C4DD-FF4E-4294FB8E02E6}"/>
          </ac:spMkLst>
        </pc:spChg>
        <pc:spChg chg="mod">
          <ac:chgData name="子閎 林" userId="d496ebd3736cf63e" providerId="LiveId" clId="{E8605B34-BD60-41D1-9548-6DC1D220AD39}" dt="2023-10-17T08:50:23.940" v="506" actId="14100"/>
          <ac:spMkLst>
            <pc:docMk/>
            <pc:sldMk cId="1895003857" sldId="311"/>
            <ac:spMk id="11" creationId="{65E8D5AE-B4B1-51A2-DC2B-6BDC34B4B8EA}"/>
          </ac:spMkLst>
        </pc:spChg>
        <pc:spChg chg="mod">
          <ac:chgData name="子閎 林" userId="d496ebd3736cf63e" providerId="LiveId" clId="{E8605B34-BD60-41D1-9548-6DC1D220AD39}" dt="2023-10-17T08:50:27.704" v="507" actId="1076"/>
          <ac:spMkLst>
            <pc:docMk/>
            <pc:sldMk cId="1895003857" sldId="311"/>
            <ac:spMk id="12" creationId="{E9A8B2BD-3766-2FA0-7BA4-BB81191F1DCE}"/>
          </ac:spMkLst>
        </pc:spChg>
        <pc:picChg chg="mod modCrop">
          <ac:chgData name="子閎 林" userId="d496ebd3736cf63e" providerId="LiveId" clId="{E8605B34-BD60-41D1-9548-6DC1D220AD39}" dt="2023-10-17T08:50:14.467" v="502" actId="1076"/>
          <ac:picMkLst>
            <pc:docMk/>
            <pc:sldMk cId="1895003857" sldId="311"/>
            <ac:picMk id="7" creationId="{0D217551-B74C-3875-EDEC-906F1B8AE2D7}"/>
          </ac:picMkLst>
        </pc:picChg>
      </pc:sldChg>
      <pc:sldChg chg="modSp mod">
        <pc:chgData name="子閎 林" userId="d496ebd3736cf63e" providerId="LiveId" clId="{E8605B34-BD60-41D1-9548-6DC1D220AD39}" dt="2023-10-17T08:53:25.408" v="533" actId="1038"/>
        <pc:sldMkLst>
          <pc:docMk/>
          <pc:sldMk cId="972739635" sldId="312"/>
        </pc:sldMkLst>
        <pc:spChg chg="mod">
          <ac:chgData name="子閎 林" userId="d496ebd3736cf63e" providerId="LiveId" clId="{E8605B34-BD60-41D1-9548-6DC1D220AD39}" dt="2023-10-17T08:53:25.408" v="533" actId="1038"/>
          <ac:spMkLst>
            <pc:docMk/>
            <pc:sldMk cId="972739635" sldId="312"/>
            <ac:spMk id="7" creationId="{7D569B88-C2FB-1CDA-4F38-C88AF97F0A01}"/>
          </ac:spMkLst>
        </pc:spChg>
        <pc:spChg chg="mod">
          <ac:chgData name="子閎 林" userId="d496ebd3736cf63e" providerId="LiveId" clId="{E8605B34-BD60-41D1-9548-6DC1D220AD39}" dt="2023-10-17T08:52:49.798" v="516" actId="948"/>
          <ac:spMkLst>
            <pc:docMk/>
            <pc:sldMk cId="972739635" sldId="312"/>
            <ac:spMk id="9" creationId="{E63C22C5-0AE6-C4DD-FF4E-4294FB8E02E6}"/>
          </ac:spMkLst>
        </pc:spChg>
        <pc:spChg chg="mod">
          <ac:chgData name="子閎 林" userId="d496ebd3736cf63e" providerId="LiveId" clId="{E8605B34-BD60-41D1-9548-6DC1D220AD39}" dt="2023-10-17T08:53:14.971" v="526" actId="1037"/>
          <ac:spMkLst>
            <pc:docMk/>
            <pc:sldMk cId="972739635" sldId="312"/>
            <ac:spMk id="11" creationId="{4BD2C378-47D3-8BAB-CE44-414026A4DB40}"/>
          </ac:spMkLst>
        </pc:spChg>
        <pc:picChg chg="mod">
          <ac:chgData name="子閎 林" userId="d496ebd3736cf63e" providerId="LiveId" clId="{E8605B34-BD60-41D1-9548-6DC1D220AD39}" dt="2023-10-17T08:53:04.705" v="519" actId="1076"/>
          <ac:picMkLst>
            <pc:docMk/>
            <pc:sldMk cId="972739635" sldId="312"/>
            <ac:picMk id="6" creationId="{40FF320E-386E-1A4E-F098-599DDFB82878}"/>
          </ac:picMkLst>
        </pc:picChg>
      </pc:sldChg>
      <pc:sldChg chg="modSp mod">
        <pc:chgData name="子閎 林" userId="d496ebd3736cf63e" providerId="LiveId" clId="{E8605B34-BD60-41D1-9548-6DC1D220AD39}" dt="2023-10-17T08:31:31.292" v="307" actId="948"/>
        <pc:sldMkLst>
          <pc:docMk/>
          <pc:sldMk cId="300342381" sldId="316"/>
        </pc:sldMkLst>
        <pc:spChg chg="mod">
          <ac:chgData name="子閎 林" userId="d496ebd3736cf63e" providerId="LiveId" clId="{E8605B34-BD60-41D1-9548-6DC1D220AD39}" dt="2023-10-17T08:31:31.292" v="307" actId="948"/>
          <ac:spMkLst>
            <pc:docMk/>
            <pc:sldMk cId="300342381" sldId="316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33:00.406" v="323" actId="14100"/>
        <pc:sldMkLst>
          <pc:docMk/>
          <pc:sldMk cId="2381474783" sldId="318"/>
        </pc:sldMkLst>
        <pc:spChg chg="mod">
          <ac:chgData name="子閎 林" userId="d496ebd3736cf63e" providerId="LiveId" clId="{E8605B34-BD60-41D1-9548-6DC1D220AD39}" dt="2023-10-17T08:32:20.683" v="311" actId="948"/>
          <ac:spMkLst>
            <pc:docMk/>
            <pc:sldMk cId="2381474783" sldId="318"/>
            <ac:spMk id="9" creationId="{E63C22C5-0AE6-C4DD-FF4E-4294FB8E02E6}"/>
          </ac:spMkLst>
        </pc:spChg>
        <pc:spChg chg="mod">
          <ac:chgData name="子閎 林" userId="d496ebd3736cf63e" providerId="LiveId" clId="{E8605B34-BD60-41D1-9548-6DC1D220AD39}" dt="2023-10-17T08:33:00.406" v="323" actId="14100"/>
          <ac:spMkLst>
            <pc:docMk/>
            <pc:sldMk cId="2381474783" sldId="318"/>
            <ac:spMk id="15" creationId="{28A15D49-FD5B-792A-6B5C-E70D1634ABCD}"/>
          </ac:spMkLst>
        </pc:spChg>
        <pc:spChg chg="mod">
          <ac:chgData name="子閎 林" userId="d496ebd3736cf63e" providerId="LiveId" clId="{E8605B34-BD60-41D1-9548-6DC1D220AD39}" dt="2023-10-17T08:32:43.429" v="319" actId="1036"/>
          <ac:spMkLst>
            <pc:docMk/>
            <pc:sldMk cId="2381474783" sldId="318"/>
            <ac:spMk id="16" creationId="{1D9A65A6-75E1-7D4D-D329-901A6B7B1A1C}"/>
          </ac:spMkLst>
        </pc:spChg>
        <pc:grpChg chg="mod">
          <ac:chgData name="子閎 林" userId="d496ebd3736cf63e" providerId="LiveId" clId="{E8605B34-BD60-41D1-9548-6DC1D220AD39}" dt="2023-10-17T08:32:39.387" v="314" actId="1076"/>
          <ac:grpSpMkLst>
            <pc:docMk/>
            <pc:sldMk cId="2381474783" sldId="318"/>
            <ac:grpSpMk id="14" creationId="{3A34D73B-BBA6-6863-33AD-66F465CB6E12}"/>
          </ac:grpSpMkLst>
        </pc:grpChg>
      </pc:sldChg>
      <pc:sldChg chg="modSp mod">
        <pc:chgData name="子閎 林" userId="d496ebd3736cf63e" providerId="LiveId" clId="{E8605B34-BD60-41D1-9548-6DC1D220AD39}" dt="2023-10-17T08:33:15.249" v="324" actId="948"/>
        <pc:sldMkLst>
          <pc:docMk/>
          <pc:sldMk cId="247941061" sldId="319"/>
        </pc:sldMkLst>
        <pc:spChg chg="mod">
          <ac:chgData name="子閎 林" userId="d496ebd3736cf63e" providerId="LiveId" clId="{E8605B34-BD60-41D1-9548-6DC1D220AD39}" dt="2023-10-17T08:33:15.249" v="324" actId="948"/>
          <ac:spMkLst>
            <pc:docMk/>
            <pc:sldMk cId="247941061" sldId="319"/>
            <ac:spMk id="9" creationId="{E63C22C5-0AE6-C4DD-FF4E-4294FB8E02E6}"/>
          </ac:spMkLst>
        </pc:spChg>
      </pc:sldChg>
      <pc:sldChg chg="modSp mod">
        <pc:chgData name="子閎 林" userId="d496ebd3736cf63e" providerId="LiveId" clId="{E8605B34-BD60-41D1-9548-6DC1D220AD39}" dt="2023-10-17T09:16:47.630" v="575" actId="20577"/>
        <pc:sldMkLst>
          <pc:docMk/>
          <pc:sldMk cId="3669093749" sldId="320"/>
        </pc:sldMkLst>
        <pc:spChg chg="mod">
          <ac:chgData name="子閎 林" userId="d496ebd3736cf63e" providerId="LiveId" clId="{E8605B34-BD60-41D1-9548-6DC1D220AD39}" dt="2023-10-17T09:16:47.630" v="575" actId="20577"/>
          <ac:spMkLst>
            <pc:docMk/>
            <pc:sldMk cId="3669093749" sldId="320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3:53.022" v="328" actId="948"/>
          <ac:spMkLst>
            <pc:docMk/>
            <pc:sldMk cId="3669093749" sldId="320"/>
            <ac:spMk id="9" creationId="{E63C22C5-0AE6-C4DD-FF4E-4294FB8E02E6}"/>
          </ac:spMkLst>
        </pc:spChg>
        <pc:grpChg chg="mod">
          <ac:chgData name="子閎 林" userId="d496ebd3736cf63e" providerId="LiveId" clId="{E8605B34-BD60-41D1-9548-6DC1D220AD39}" dt="2023-10-17T08:34:00.456" v="345" actId="1076"/>
          <ac:grpSpMkLst>
            <pc:docMk/>
            <pc:sldMk cId="3669093749" sldId="320"/>
            <ac:grpSpMk id="4" creationId="{01007080-0A97-8F5A-7AD0-7568D489C45D}"/>
          </ac:grpSpMkLst>
        </pc:grpChg>
        <pc:picChg chg="mod">
          <ac:chgData name="子閎 林" userId="d496ebd3736cf63e" providerId="LiveId" clId="{E8605B34-BD60-41D1-9548-6DC1D220AD39}" dt="2023-10-17T08:33:57.064" v="344" actId="1035"/>
          <ac:picMkLst>
            <pc:docMk/>
            <pc:sldMk cId="3669093749" sldId="320"/>
            <ac:picMk id="11" creationId="{21CAE950-A83B-5A60-A6E3-6D93B2F1E774}"/>
          </ac:picMkLst>
        </pc:picChg>
      </pc:sldChg>
      <pc:sldChg chg="modSp mod">
        <pc:chgData name="子閎 林" userId="d496ebd3736cf63e" providerId="LiveId" clId="{E8605B34-BD60-41D1-9548-6DC1D220AD39}" dt="2023-10-17T08:52:21.708" v="515" actId="948"/>
        <pc:sldMkLst>
          <pc:docMk/>
          <pc:sldMk cId="1113631308" sldId="321"/>
        </pc:sldMkLst>
        <pc:spChg chg="mod">
          <ac:chgData name="子閎 林" userId="d496ebd3736cf63e" providerId="LiveId" clId="{E8605B34-BD60-41D1-9548-6DC1D220AD39}" dt="2023-10-17T08:52:21.708" v="515" actId="948"/>
          <ac:spMkLst>
            <pc:docMk/>
            <pc:sldMk cId="1113631308" sldId="321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50:41.042" v="508" actId="948"/>
        <pc:sldMkLst>
          <pc:docMk/>
          <pc:sldMk cId="3088101243" sldId="322"/>
        </pc:sldMkLst>
        <pc:spChg chg="mod">
          <ac:chgData name="子閎 林" userId="d496ebd3736cf63e" providerId="LiveId" clId="{E8605B34-BD60-41D1-9548-6DC1D220AD39}" dt="2023-10-17T08:50:41.042" v="508" actId="948"/>
          <ac:spMkLst>
            <pc:docMk/>
            <pc:sldMk cId="3088101243" sldId="322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44:13.417" v="442" actId="948"/>
        <pc:sldMkLst>
          <pc:docMk/>
          <pc:sldMk cId="960937282" sldId="323"/>
        </pc:sldMkLst>
        <pc:spChg chg="mod">
          <ac:chgData name="子閎 林" userId="d496ebd3736cf63e" providerId="LiveId" clId="{E8605B34-BD60-41D1-9548-6DC1D220AD39}" dt="2023-10-17T08:44:13.417" v="442" actId="948"/>
          <ac:spMkLst>
            <pc:docMk/>
            <pc:sldMk cId="960937282" sldId="323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39:24.201" v="387" actId="948"/>
        <pc:sldMkLst>
          <pc:docMk/>
          <pc:sldMk cId="867189617" sldId="324"/>
        </pc:sldMkLst>
        <pc:spChg chg="mod">
          <ac:chgData name="子閎 林" userId="d496ebd3736cf63e" providerId="LiveId" clId="{E8605B34-BD60-41D1-9548-6DC1D220AD39}" dt="2023-10-17T08:39:24.201" v="387" actId="948"/>
          <ac:spMkLst>
            <pc:docMk/>
            <pc:sldMk cId="867189617" sldId="324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33:25.136" v="325" actId="948"/>
        <pc:sldMkLst>
          <pc:docMk/>
          <pc:sldMk cId="3504572163" sldId="325"/>
        </pc:sldMkLst>
        <pc:spChg chg="mod">
          <ac:chgData name="子閎 林" userId="d496ebd3736cf63e" providerId="LiveId" clId="{E8605B34-BD60-41D1-9548-6DC1D220AD39}" dt="2023-10-17T08:33:25.136" v="325" actId="948"/>
          <ac:spMkLst>
            <pc:docMk/>
            <pc:sldMk cId="3504572163" sldId="325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32:08.466" v="310" actId="948"/>
        <pc:sldMkLst>
          <pc:docMk/>
          <pc:sldMk cId="1077565941" sldId="326"/>
        </pc:sldMkLst>
        <pc:spChg chg="mod">
          <ac:chgData name="子閎 林" userId="d496ebd3736cf63e" providerId="LiveId" clId="{E8605B34-BD60-41D1-9548-6DC1D220AD39}" dt="2023-10-17T08:32:08.466" v="310" actId="948"/>
          <ac:spMkLst>
            <pc:docMk/>
            <pc:sldMk cId="1077565941" sldId="326"/>
            <ac:spMk id="13" creationId="{7AEF78F3-CE4A-4938-BE55-70CB4F0542C4}"/>
          </ac:spMkLst>
        </pc:spChg>
      </pc:sldChg>
      <pc:sldChg chg="modSp mod">
        <pc:chgData name="子閎 林" userId="d496ebd3736cf63e" providerId="LiveId" clId="{E8605B34-BD60-41D1-9548-6DC1D220AD39}" dt="2023-10-17T08:51:27.975" v="514" actId="1076"/>
        <pc:sldMkLst>
          <pc:docMk/>
          <pc:sldMk cId="2042153421" sldId="327"/>
        </pc:sldMkLst>
        <pc:spChg chg="mod">
          <ac:chgData name="子閎 林" userId="d496ebd3736cf63e" providerId="LiveId" clId="{E8605B34-BD60-41D1-9548-6DC1D220AD39}" dt="2023-10-17T08:50:53.739" v="509" actId="948"/>
          <ac:spMkLst>
            <pc:docMk/>
            <pc:sldMk cId="2042153421" sldId="327"/>
            <ac:spMk id="9" creationId="{E63C22C5-0AE6-C4DD-FF4E-4294FB8E02E6}"/>
          </ac:spMkLst>
        </pc:spChg>
        <pc:picChg chg="mod">
          <ac:chgData name="子閎 林" userId="d496ebd3736cf63e" providerId="LiveId" clId="{E8605B34-BD60-41D1-9548-6DC1D220AD39}" dt="2023-10-17T08:51:27.975" v="514" actId="1076"/>
          <ac:picMkLst>
            <pc:docMk/>
            <pc:sldMk cId="2042153421" sldId="327"/>
            <ac:picMk id="18" creationId="{26EE891B-A25C-CA70-7B2A-3C0569F5D0A2}"/>
          </ac:picMkLst>
        </pc:picChg>
      </pc:sldChg>
      <pc:sldChg chg="modSp add del mod">
        <pc:chgData name="子閎 林" userId="d496ebd3736cf63e" providerId="LiveId" clId="{E8605B34-BD60-41D1-9548-6DC1D220AD39}" dt="2023-10-17T07:25:15.314" v="2" actId="2696"/>
        <pc:sldMkLst>
          <pc:docMk/>
          <pc:sldMk cId="2083196259" sldId="328"/>
        </pc:sldMkLst>
        <pc:spChg chg="mod">
          <ac:chgData name="子閎 林" userId="d496ebd3736cf63e" providerId="LiveId" clId="{E8605B34-BD60-41D1-9548-6DC1D220AD39}" dt="2023-10-17T07:25:03.893" v="1" actId="20577"/>
          <ac:spMkLst>
            <pc:docMk/>
            <pc:sldMk cId="2083196259" sldId="328"/>
            <ac:spMk id="8" creationId="{A994B4BF-72F4-FEC9-37F7-29F96F7EF896}"/>
          </ac:spMkLst>
        </pc:spChg>
      </pc:sldChg>
      <pc:sldChg chg="addSp delSp modSp add mod">
        <pc:chgData name="子閎 林" userId="d496ebd3736cf63e" providerId="LiveId" clId="{E8605B34-BD60-41D1-9548-6DC1D220AD39}" dt="2023-10-17T09:16:43.491" v="574" actId="20577"/>
        <pc:sldMkLst>
          <pc:docMk/>
          <pc:sldMk cId="3835073605" sldId="328"/>
        </pc:sldMkLst>
        <pc:spChg chg="mod">
          <ac:chgData name="子閎 林" userId="d496ebd3736cf63e" providerId="LiveId" clId="{E8605B34-BD60-41D1-9548-6DC1D220AD39}" dt="2023-10-17T09:16:43.491" v="574" actId="20577"/>
          <ac:spMkLst>
            <pc:docMk/>
            <pc:sldMk cId="3835073605" sldId="328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8:34:11.173" v="346" actId="948"/>
          <ac:spMkLst>
            <pc:docMk/>
            <pc:sldMk cId="3835073605" sldId="328"/>
            <ac:spMk id="9" creationId="{E63C22C5-0AE6-C4DD-FF4E-4294FB8E02E6}"/>
          </ac:spMkLst>
        </pc:spChg>
        <pc:grpChg chg="del">
          <ac:chgData name="子閎 林" userId="d496ebd3736cf63e" providerId="LiveId" clId="{E8605B34-BD60-41D1-9548-6DC1D220AD39}" dt="2023-10-17T08:17:33.443" v="5" actId="478"/>
          <ac:grpSpMkLst>
            <pc:docMk/>
            <pc:sldMk cId="3835073605" sldId="328"/>
            <ac:grpSpMk id="4" creationId="{01007080-0A97-8F5A-7AD0-7568D489C45D}"/>
          </ac:grpSpMkLst>
        </pc:grpChg>
        <pc:picChg chg="del mod">
          <ac:chgData name="子閎 林" userId="d496ebd3736cf63e" providerId="LiveId" clId="{E8605B34-BD60-41D1-9548-6DC1D220AD39}" dt="2023-10-17T08:27:38.406" v="187" actId="478"/>
          <ac:picMkLst>
            <pc:docMk/>
            <pc:sldMk cId="3835073605" sldId="328"/>
            <ac:picMk id="11" creationId="{21CAE950-A83B-5A60-A6E3-6D93B2F1E774}"/>
          </ac:picMkLst>
        </pc:picChg>
        <pc:picChg chg="add mod">
          <ac:chgData name="子閎 林" userId="d496ebd3736cf63e" providerId="LiveId" clId="{E8605B34-BD60-41D1-9548-6DC1D220AD39}" dt="2023-10-17T08:34:18.611" v="348" actId="1076"/>
          <ac:picMkLst>
            <pc:docMk/>
            <pc:sldMk cId="3835073605" sldId="328"/>
            <ac:picMk id="13" creationId="{B02FD1D9-38BE-31B3-0440-7B3D5AB11E2B}"/>
          </ac:picMkLst>
        </pc:picChg>
        <pc:picChg chg="add del mod">
          <ac:chgData name="子閎 林" userId="d496ebd3736cf63e" providerId="LiveId" clId="{E8605B34-BD60-41D1-9548-6DC1D220AD39}" dt="2023-10-17T08:26:42.658" v="179" actId="478"/>
          <ac:picMkLst>
            <pc:docMk/>
            <pc:sldMk cId="3835073605" sldId="328"/>
            <ac:picMk id="15" creationId="{2A532D0B-45DE-DE4D-17E5-C6D3FCD3E601}"/>
          </ac:picMkLst>
        </pc:picChg>
      </pc:sldChg>
      <pc:sldChg chg="addSp delSp modSp add mod">
        <pc:chgData name="子閎 林" userId="d496ebd3736cf63e" providerId="LiveId" clId="{E8605B34-BD60-41D1-9548-6DC1D220AD39}" dt="2023-10-17T09:16:40.225" v="573" actId="20577"/>
        <pc:sldMkLst>
          <pc:docMk/>
          <pc:sldMk cId="4112569790" sldId="329"/>
        </pc:sldMkLst>
        <pc:spChg chg="mod">
          <ac:chgData name="子閎 林" userId="d496ebd3736cf63e" providerId="LiveId" clId="{E8605B34-BD60-41D1-9548-6DC1D220AD39}" dt="2023-10-17T09:16:40.225" v="573" actId="20577"/>
          <ac:spMkLst>
            <pc:docMk/>
            <pc:sldMk cId="4112569790" sldId="329"/>
            <ac:spMk id="8" creationId="{A994B4BF-72F4-FEC9-37F7-29F96F7EF896}"/>
          </ac:spMkLst>
        </pc:spChg>
        <pc:spChg chg="mod">
          <ac:chgData name="子閎 林" userId="d496ebd3736cf63e" providerId="LiveId" clId="{E8605B34-BD60-41D1-9548-6DC1D220AD39}" dt="2023-10-17T09:12:03.325" v="543" actId="20577"/>
          <ac:spMkLst>
            <pc:docMk/>
            <pc:sldMk cId="4112569790" sldId="329"/>
            <ac:spMk id="9" creationId="{E63C22C5-0AE6-C4DD-FF4E-4294FB8E02E6}"/>
          </ac:spMkLst>
        </pc:spChg>
        <pc:picChg chg="add mod">
          <ac:chgData name="子閎 林" userId="d496ebd3736cf63e" providerId="LiveId" clId="{E8605B34-BD60-41D1-9548-6DC1D220AD39}" dt="2023-10-17T09:12:57.100" v="548" actId="1076"/>
          <ac:picMkLst>
            <pc:docMk/>
            <pc:sldMk cId="4112569790" sldId="329"/>
            <ac:picMk id="6" creationId="{AFB65622-C1FA-D8C9-302F-D3C87C0931C2}"/>
          </ac:picMkLst>
        </pc:picChg>
        <pc:picChg chg="del">
          <ac:chgData name="子閎 林" userId="d496ebd3736cf63e" providerId="LiveId" clId="{E8605B34-BD60-41D1-9548-6DC1D220AD39}" dt="2023-10-17T09:12:58.571" v="549" actId="478"/>
          <ac:picMkLst>
            <pc:docMk/>
            <pc:sldMk cId="4112569790" sldId="329"/>
            <ac:picMk id="11" creationId="{21CAE950-A83B-5A60-A6E3-6D93B2F1E774}"/>
          </ac:picMkLst>
        </pc:picChg>
        <pc:picChg chg="del">
          <ac:chgData name="子閎 林" userId="d496ebd3736cf63e" providerId="LiveId" clId="{E8605B34-BD60-41D1-9548-6DC1D220AD39}" dt="2023-10-17T08:27:27.015" v="186" actId="478"/>
          <ac:picMkLst>
            <pc:docMk/>
            <pc:sldMk cId="4112569790" sldId="329"/>
            <ac:picMk id="13" creationId="{B02FD1D9-38BE-31B3-0440-7B3D5AB11E2B}"/>
          </ac:picMkLst>
        </pc:picChg>
      </pc:sldChg>
    </pc:docChg>
  </pc:docChgLst>
  <pc:docChgLst>
    <pc:chgData name="子閎 林" userId="d496ebd3736cf63e" providerId="LiveId" clId="{BA2F0650-0B49-4393-8FEE-D46B33866229}"/>
    <pc:docChg chg="undo custSel addSld delSld modSld sldOrd">
      <pc:chgData name="子閎 林" userId="d496ebd3736cf63e" providerId="LiveId" clId="{BA2F0650-0B49-4393-8FEE-D46B33866229}" dt="2023-10-14T03:24:04.424" v="6002" actId="33553"/>
      <pc:docMkLst>
        <pc:docMk/>
      </pc:docMkLst>
      <pc:sldChg chg="modSp mod">
        <pc:chgData name="子閎 林" userId="d496ebd3736cf63e" providerId="LiveId" clId="{BA2F0650-0B49-4393-8FEE-D46B33866229}" dt="2023-10-14T03:20:22.362" v="5960" actId="33553"/>
        <pc:sldMkLst>
          <pc:docMk/>
          <pc:sldMk cId="2592129946" sldId="256"/>
        </pc:sldMkLst>
        <pc:spChg chg="mod">
          <ac:chgData name="子閎 林" userId="d496ebd3736cf63e" providerId="LiveId" clId="{BA2F0650-0B49-4393-8FEE-D46B33866229}" dt="2023-10-14T03:20:22.362" v="5960" actId="33553"/>
          <ac:spMkLst>
            <pc:docMk/>
            <pc:sldMk cId="2592129946" sldId="256"/>
            <ac:spMk id="4" creationId="{22FF9E24-C36D-9DBD-009E-3B99311687C3}"/>
          </ac:spMkLst>
        </pc:spChg>
        <pc:spChg chg="mod">
          <ac:chgData name="子閎 林" userId="d496ebd3736cf63e" providerId="LiveId" clId="{BA2F0650-0B49-4393-8FEE-D46B33866229}" dt="2023-09-12T03:30:40.965" v="5709" actId="34135"/>
          <ac:spMkLst>
            <pc:docMk/>
            <pc:sldMk cId="2592129946" sldId="256"/>
            <ac:spMk id="5" creationId="{256BEAB2-9691-3E05-AD79-C70989F5AF2A}"/>
          </ac:spMkLst>
        </pc:spChg>
        <pc:spChg chg="mod">
          <ac:chgData name="子閎 林" userId="d496ebd3736cf63e" providerId="LiveId" clId="{BA2F0650-0B49-4393-8FEE-D46B33866229}" dt="2023-09-27T03:36:25.039" v="5959" actId="2710"/>
          <ac:spMkLst>
            <pc:docMk/>
            <pc:sldMk cId="2592129946" sldId="256"/>
            <ac:spMk id="9" creationId="{E63C22C5-0AE6-C4DD-FF4E-4294FB8E02E6}"/>
          </ac:spMkLst>
        </pc:spChg>
      </pc:sldChg>
      <pc:sldChg chg="modSp mod">
        <pc:chgData name="子閎 林" userId="d496ebd3736cf63e" providerId="LiveId" clId="{BA2F0650-0B49-4393-8FEE-D46B33866229}" dt="2023-09-12T03:30:53.139" v="5711" actId="34135"/>
        <pc:sldMkLst>
          <pc:docMk/>
          <pc:sldMk cId="220756401" sldId="257"/>
        </pc:sldMkLst>
        <pc:spChg chg="mod">
          <ac:chgData name="子閎 林" userId="d496ebd3736cf63e" providerId="LiveId" clId="{BA2F0650-0B49-4393-8FEE-D46B33866229}" dt="2023-09-12T03:30:53.139" v="5711" actId="34135"/>
          <ac:spMkLst>
            <pc:docMk/>
            <pc:sldMk cId="220756401" sldId="257"/>
            <ac:spMk id="5" creationId="{256BEAB2-9691-3E05-AD79-C70989F5AF2A}"/>
          </ac:spMkLst>
        </pc:spChg>
        <pc:spChg chg="mod">
          <ac:chgData name="子閎 林" userId="d496ebd3736cf63e" providerId="LiveId" clId="{BA2F0650-0B49-4393-8FEE-D46B33866229}" dt="2023-09-01T03:21:14.128" v="3958" actId="207"/>
          <ac:spMkLst>
            <pc:docMk/>
            <pc:sldMk cId="220756401" sldId="257"/>
            <ac:spMk id="13" creationId="{7AEF78F3-CE4A-4938-BE55-70CB4F0542C4}"/>
          </ac:spMkLst>
        </pc:spChg>
      </pc:sldChg>
      <pc:sldChg chg="addSp delSp modSp mod modAnim">
        <pc:chgData name="子閎 林" userId="d496ebd3736cf63e" providerId="LiveId" clId="{BA2F0650-0B49-4393-8FEE-D46B33866229}" dt="2023-10-14T03:20:37.065" v="5963" actId="33553"/>
        <pc:sldMkLst>
          <pc:docMk/>
          <pc:sldMk cId="3223343692" sldId="258"/>
        </pc:sldMkLst>
        <pc:spChg chg="mod">
          <ac:chgData name="子閎 林" userId="d496ebd3736cf63e" providerId="LiveId" clId="{BA2F0650-0B49-4393-8FEE-D46B33866229}" dt="2023-10-14T03:20:37.065" v="5963" actId="33553"/>
          <ac:spMkLst>
            <pc:docMk/>
            <pc:sldMk cId="3223343692" sldId="258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0T14:12:50.514" v="484" actId="20577"/>
          <ac:spMkLst>
            <pc:docMk/>
            <pc:sldMk cId="3223343692" sldId="258"/>
            <ac:spMk id="9" creationId="{E63C22C5-0AE6-C4DD-FF4E-4294FB8E02E6}"/>
          </ac:spMkLst>
        </pc:spChg>
        <pc:spChg chg="mod">
          <ac:chgData name="子閎 林" userId="d496ebd3736cf63e" providerId="LiveId" clId="{BA2F0650-0B49-4393-8FEE-D46B33866229}" dt="2023-10-14T03:20:37.065" v="5963" actId="33553"/>
          <ac:spMkLst>
            <pc:docMk/>
            <pc:sldMk cId="3223343692" sldId="258"/>
            <ac:spMk id="10" creationId="{AEAA0ADF-1233-DFCD-081C-93BA92DE3318}"/>
          </ac:spMkLst>
        </pc:spChg>
        <pc:picChg chg="del">
          <ac:chgData name="子閎 林" userId="d496ebd3736cf63e" providerId="LiveId" clId="{BA2F0650-0B49-4393-8FEE-D46B33866229}" dt="2023-08-30T13:47:41.225" v="82" actId="478"/>
          <ac:picMkLst>
            <pc:docMk/>
            <pc:sldMk cId="3223343692" sldId="258"/>
            <ac:picMk id="6" creationId="{2FD6933B-099C-1B84-AB92-37F1E69F1A8C}"/>
          </ac:picMkLst>
        </pc:picChg>
        <pc:picChg chg="add mod">
          <ac:chgData name="子閎 林" userId="d496ebd3736cf63e" providerId="LiveId" clId="{BA2F0650-0B49-4393-8FEE-D46B33866229}" dt="2023-08-30T14:08:05.827" v="461" actId="14100"/>
          <ac:picMkLst>
            <pc:docMk/>
            <pc:sldMk cId="3223343692" sldId="258"/>
            <ac:picMk id="1026" creationId="{29440C07-0DC8-ECFA-2EDD-D4D4CCB74460}"/>
          </ac:picMkLst>
        </pc:picChg>
      </pc:sldChg>
      <pc:sldChg chg="addSp delSp del mod">
        <pc:chgData name="子閎 林" userId="d496ebd3736cf63e" providerId="LiveId" clId="{BA2F0650-0B49-4393-8FEE-D46B33866229}" dt="2023-08-31T13:39:02.877" v="1346" actId="47"/>
        <pc:sldMkLst>
          <pc:docMk/>
          <pc:sldMk cId="3174475300" sldId="259"/>
        </pc:sldMkLst>
        <pc:picChg chg="add del">
          <ac:chgData name="子閎 林" userId="d496ebd3736cf63e" providerId="LiveId" clId="{BA2F0650-0B49-4393-8FEE-D46B33866229}" dt="2023-08-30T15:29:51.205" v="875" actId="22"/>
          <ac:picMkLst>
            <pc:docMk/>
            <pc:sldMk cId="3174475300" sldId="259"/>
            <ac:picMk id="9" creationId="{ABB9682D-4008-CC01-22C7-1E7B54561CBD}"/>
          </ac:picMkLst>
        </pc:picChg>
      </pc:sldChg>
      <pc:sldChg chg="del">
        <pc:chgData name="子閎 林" userId="d496ebd3736cf63e" providerId="LiveId" clId="{BA2F0650-0B49-4393-8FEE-D46B33866229}" dt="2023-08-31T13:39:05.690" v="1348" actId="47"/>
        <pc:sldMkLst>
          <pc:docMk/>
          <pc:sldMk cId="2139722784" sldId="260"/>
        </pc:sldMkLst>
      </pc:sldChg>
      <pc:sldChg chg="del">
        <pc:chgData name="子閎 林" userId="d496ebd3736cf63e" providerId="LiveId" clId="{BA2F0650-0B49-4393-8FEE-D46B33866229}" dt="2023-08-31T13:56:28.760" v="1811" actId="47"/>
        <pc:sldMkLst>
          <pc:docMk/>
          <pc:sldMk cId="1742757090" sldId="261"/>
        </pc:sldMkLst>
      </pc:sldChg>
      <pc:sldChg chg="del">
        <pc:chgData name="子閎 林" userId="d496ebd3736cf63e" providerId="LiveId" clId="{BA2F0650-0B49-4393-8FEE-D46B33866229}" dt="2023-08-31T13:39:04.510" v="1347" actId="47"/>
        <pc:sldMkLst>
          <pc:docMk/>
          <pc:sldMk cId="451246309" sldId="262"/>
        </pc:sldMkLst>
      </pc:sldChg>
      <pc:sldChg chg="del">
        <pc:chgData name="子閎 林" userId="d496ebd3736cf63e" providerId="LiveId" clId="{BA2F0650-0B49-4393-8FEE-D46B33866229}" dt="2023-08-31T13:39:06.813" v="1349" actId="47"/>
        <pc:sldMkLst>
          <pc:docMk/>
          <pc:sldMk cId="2011073989" sldId="263"/>
        </pc:sldMkLst>
      </pc:sldChg>
      <pc:sldChg chg="del">
        <pc:chgData name="子閎 林" userId="d496ebd3736cf63e" providerId="LiveId" clId="{BA2F0650-0B49-4393-8FEE-D46B33866229}" dt="2023-08-31T13:56:52.201" v="1834" actId="47"/>
        <pc:sldMkLst>
          <pc:docMk/>
          <pc:sldMk cId="146657797" sldId="264"/>
        </pc:sldMkLst>
      </pc:sldChg>
      <pc:sldChg chg="del">
        <pc:chgData name="子閎 林" userId="d496ebd3736cf63e" providerId="LiveId" clId="{BA2F0650-0B49-4393-8FEE-D46B33866229}" dt="2023-08-31T13:56:31.768" v="1813" actId="47"/>
        <pc:sldMkLst>
          <pc:docMk/>
          <pc:sldMk cId="3212776245" sldId="265"/>
        </pc:sldMkLst>
      </pc:sldChg>
      <pc:sldChg chg="del">
        <pc:chgData name="子閎 林" userId="d496ebd3736cf63e" providerId="LiveId" clId="{BA2F0650-0B49-4393-8FEE-D46B33866229}" dt="2023-08-31T13:56:53.182" v="1835" actId="47"/>
        <pc:sldMkLst>
          <pc:docMk/>
          <pc:sldMk cId="2579004042" sldId="267"/>
        </pc:sldMkLst>
      </pc:sldChg>
      <pc:sldChg chg="del">
        <pc:chgData name="子閎 林" userId="d496ebd3736cf63e" providerId="LiveId" clId="{BA2F0650-0B49-4393-8FEE-D46B33866229}" dt="2023-08-31T13:56:32.177" v="1814" actId="47"/>
        <pc:sldMkLst>
          <pc:docMk/>
          <pc:sldMk cId="3266039889" sldId="268"/>
        </pc:sldMkLst>
      </pc:sldChg>
      <pc:sldChg chg="del">
        <pc:chgData name="子閎 林" userId="d496ebd3736cf63e" providerId="LiveId" clId="{BA2F0650-0B49-4393-8FEE-D46B33866229}" dt="2023-08-31T13:56:32.502" v="1815" actId="47"/>
        <pc:sldMkLst>
          <pc:docMk/>
          <pc:sldMk cId="2224629651" sldId="269"/>
        </pc:sldMkLst>
      </pc:sldChg>
      <pc:sldChg chg="del">
        <pc:chgData name="子閎 林" userId="d496ebd3736cf63e" providerId="LiveId" clId="{BA2F0650-0B49-4393-8FEE-D46B33866229}" dt="2023-08-31T13:56:32.795" v="1816" actId="47"/>
        <pc:sldMkLst>
          <pc:docMk/>
          <pc:sldMk cId="3914491225" sldId="270"/>
        </pc:sldMkLst>
      </pc:sldChg>
      <pc:sldChg chg="del">
        <pc:chgData name="子閎 林" userId="d496ebd3736cf63e" providerId="LiveId" clId="{BA2F0650-0B49-4393-8FEE-D46B33866229}" dt="2023-08-31T13:56:30.875" v="1812" actId="47"/>
        <pc:sldMkLst>
          <pc:docMk/>
          <pc:sldMk cId="2953582692" sldId="271"/>
        </pc:sldMkLst>
      </pc:sldChg>
      <pc:sldChg chg="del">
        <pc:chgData name="子閎 林" userId="d496ebd3736cf63e" providerId="LiveId" clId="{BA2F0650-0B49-4393-8FEE-D46B33866229}" dt="2023-08-31T13:56:33.091" v="1817" actId="47"/>
        <pc:sldMkLst>
          <pc:docMk/>
          <pc:sldMk cId="3193804015" sldId="272"/>
        </pc:sldMkLst>
      </pc:sldChg>
      <pc:sldChg chg="del">
        <pc:chgData name="子閎 林" userId="d496ebd3736cf63e" providerId="LiveId" clId="{BA2F0650-0B49-4393-8FEE-D46B33866229}" dt="2023-08-31T13:56:33.333" v="1818" actId="47"/>
        <pc:sldMkLst>
          <pc:docMk/>
          <pc:sldMk cId="4161236047" sldId="273"/>
        </pc:sldMkLst>
      </pc:sldChg>
      <pc:sldChg chg="del">
        <pc:chgData name="子閎 林" userId="d496ebd3736cf63e" providerId="LiveId" clId="{BA2F0650-0B49-4393-8FEE-D46B33866229}" dt="2023-08-31T13:56:33.796" v="1820" actId="47"/>
        <pc:sldMkLst>
          <pc:docMk/>
          <pc:sldMk cId="967862819" sldId="274"/>
        </pc:sldMkLst>
      </pc:sldChg>
      <pc:sldChg chg="del">
        <pc:chgData name="子閎 林" userId="d496ebd3736cf63e" providerId="LiveId" clId="{BA2F0650-0B49-4393-8FEE-D46B33866229}" dt="2023-08-31T13:56:33.562" v="1819" actId="47"/>
        <pc:sldMkLst>
          <pc:docMk/>
          <pc:sldMk cId="111501498" sldId="275"/>
        </pc:sldMkLst>
      </pc:sldChg>
      <pc:sldChg chg="del">
        <pc:chgData name="子閎 林" userId="d496ebd3736cf63e" providerId="LiveId" clId="{BA2F0650-0B49-4393-8FEE-D46B33866229}" dt="2023-08-31T13:56:34.260" v="1821" actId="47"/>
        <pc:sldMkLst>
          <pc:docMk/>
          <pc:sldMk cId="2575558225" sldId="276"/>
        </pc:sldMkLst>
      </pc:sldChg>
      <pc:sldChg chg="del">
        <pc:chgData name="子閎 林" userId="d496ebd3736cf63e" providerId="LiveId" clId="{BA2F0650-0B49-4393-8FEE-D46B33866229}" dt="2023-08-31T13:56:34.468" v="1822" actId="47"/>
        <pc:sldMkLst>
          <pc:docMk/>
          <pc:sldMk cId="4220330869" sldId="277"/>
        </pc:sldMkLst>
      </pc:sldChg>
      <pc:sldChg chg="modSp mod">
        <pc:chgData name="子閎 林" userId="d496ebd3736cf63e" providerId="LiveId" clId="{BA2F0650-0B49-4393-8FEE-D46B33866229}" dt="2023-10-14T03:24:04.424" v="6002" actId="33553"/>
        <pc:sldMkLst>
          <pc:docMk/>
          <pc:sldMk cId="4196774234" sldId="278"/>
        </pc:sldMkLst>
        <pc:spChg chg="mod">
          <ac:chgData name="子閎 林" userId="d496ebd3736cf63e" providerId="LiveId" clId="{BA2F0650-0B49-4393-8FEE-D46B33866229}" dt="2023-10-14T03:24:04.424" v="6002" actId="33553"/>
          <ac:spMkLst>
            <pc:docMk/>
            <pc:sldMk cId="4196774234" sldId="278"/>
            <ac:spMk id="5" creationId="{256BEAB2-9691-3E05-AD79-C70989F5AF2A}"/>
          </ac:spMkLst>
        </pc:spChg>
      </pc:sldChg>
      <pc:sldChg chg="del">
        <pc:chgData name="子閎 林" userId="d496ebd3736cf63e" providerId="LiveId" clId="{BA2F0650-0B49-4393-8FEE-D46B33866229}" dt="2023-08-31T13:56:34.675" v="1823" actId="47"/>
        <pc:sldMkLst>
          <pc:docMk/>
          <pc:sldMk cId="3164832006" sldId="279"/>
        </pc:sldMkLst>
      </pc:sldChg>
      <pc:sldChg chg="del">
        <pc:chgData name="子閎 林" userId="d496ebd3736cf63e" providerId="LiveId" clId="{BA2F0650-0B49-4393-8FEE-D46B33866229}" dt="2023-08-31T13:56:51.395" v="1833" actId="47"/>
        <pc:sldMkLst>
          <pc:docMk/>
          <pc:sldMk cId="3456781880" sldId="280"/>
        </pc:sldMkLst>
      </pc:sldChg>
      <pc:sldChg chg="del">
        <pc:chgData name="子閎 林" userId="d496ebd3736cf63e" providerId="LiveId" clId="{BA2F0650-0B49-4393-8FEE-D46B33866229}" dt="2023-08-31T13:56:50.588" v="1832" actId="47"/>
        <pc:sldMkLst>
          <pc:docMk/>
          <pc:sldMk cId="2376585317" sldId="281"/>
        </pc:sldMkLst>
      </pc:sldChg>
      <pc:sldChg chg="del">
        <pc:chgData name="子閎 林" userId="d496ebd3736cf63e" providerId="LiveId" clId="{BA2F0650-0B49-4393-8FEE-D46B33866229}" dt="2023-08-31T13:56:49.524" v="1831" actId="47"/>
        <pc:sldMkLst>
          <pc:docMk/>
          <pc:sldMk cId="2784931825" sldId="282"/>
        </pc:sldMkLst>
      </pc:sldChg>
      <pc:sldChg chg="del">
        <pc:chgData name="子閎 林" userId="d496ebd3736cf63e" providerId="LiveId" clId="{BA2F0650-0B49-4393-8FEE-D46B33866229}" dt="2023-08-31T13:56:39.091" v="1826" actId="47"/>
        <pc:sldMkLst>
          <pc:docMk/>
          <pc:sldMk cId="3281243502" sldId="283"/>
        </pc:sldMkLst>
      </pc:sldChg>
      <pc:sldChg chg="del">
        <pc:chgData name="子閎 林" userId="d496ebd3736cf63e" providerId="LiveId" clId="{BA2F0650-0B49-4393-8FEE-D46B33866229}" dt="2023-08-31T13:56:39.560" v="1827" actId="47"/>
        <pc:sldMkLst>
          <pc:docMk/>
          <pc:sldMk cId="3196516784" sldId="284"/>
        </pc:sldMkLst>
      </pc:sldChg>
      <pc:sldChg chg="del">
        <pc:chgData name="子閎 林" userId="d496ebd3736cf63e" providerId="LiveId" clId="{BA2F0650-0B49-4393-8FEE-D46B33866229}" dt="2023-08-31T13:56:41.391" v="1828" actId="47"/>
        <pc:sldMkLst>
          <pc:docMk/>
          <pc:sldMk cId="3306149538" sldId="285"/>
        </pc:sldMkLst>
      </pc:sldChg>
      <pc:sldChg chg="add del setBg">
        <pc:chgData name="子閎 林" userId="d496ebd3736cf63e" providerId="LiveId" clId="{BA2F0650-0B49-4393-8FEE-D46B33866229}" dt="2023-08-31T15:17:02.320" v="3740"/>
        <pc:sldMkLst>
          <pc:docMk/>
          <pc:sldMk cId="1631077331" sldId="286"/>
        </pc:sldMkLst>
      </pc:sldChg>
      <pc:sldChg chg="del">
        <pc:chgData name="子閎 林" userId="d496ebd3736cf63e" providerId="LiveId" clId="{BA2F0650-0B49-4393-8FEE-D46B33866229}" dt="2023-08-31T13:56:38.144" v="1825" actId="47"/>
        <pc:sldMkLst>
          <pc:docMk/>
          <pc:sldMk cId="3426410951" sldId="287"/>
        </pc:sldMkLst>
      </pc:sldChg>
      <pc:sldChg chg="modSp add mod">
        <pc:chgData name="子閎 林" userId="d496ebd3736cf63e" providerId="LiveId" clId="{BA2F0650-0B49-4393-8FEE-D46B33866229}" dt="2023-10-14T03:20:43.616" v="5964" actId="33553"/>
        <pc:sldMkLst>
          <pc:docMk/>
          <pc:sldMk cId="1484549544" sldId="288"/>
        </pc:sldMkLst>
        <pc:spChg chg="mod">
          <ac:chgData name="子閎 林" userId="d496ebd3736cf63e" providerId="LiveId" clId="{BA2F0650-0B49-4393-8FEE-D46B33866229}" dt="2023-10-14T03:20:43.616" v="5964" actId="33553"/>
          <ac:spMkLst>
            <pc:docMk/>
            <pc:sldMk cId="1484549544" sldId="288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0T15:35:47.401" v="957" actId="20577"/>
          <ac:spMkLst>
            <pc:docMk/>
            <pc:sldMk cId="1484549544" sldId="288"/>
            <ac:spMk id="9" creationId="{E63C22C5-0AE6-C4DD-FF4E-4294FB8E02E6}"/>
          </ac:spMkLst>
        </pc:spChg>
      </pc:sldChg>
      <pc:sldChg chg="addSp modSp add mod">
        <pc:chgData name="子閎 林" userId="d496ebd3736cf63e" providerId="LiveId" clId="{BA2F0650-0B49-4393-8FEE-D46B33866229}" dt="2023-10-14T03:21:08.878" v="5969" actId="33553"/>
        <pc:sldMkLst>
          <pc:docMk/>
          <pc:sldMk cId="2087124329" sldId="289"/>
        </pc:sldMkLst>
        <pc:spChg chg="add mod">
          <ac:chgData name="子閎 林" userId="d496ebd3736cf63e" providerId="LiveId" clId="{BA2F0650-0B49-4393-8FEE-D46B33866229}" dt="2023-08-30T15:35:35.172" v="956" actId="1582"/>
          <ac:spMkLst>
            <pc:docMk/>
            <pc:sldMk cId="2087124329" sldId="289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08.878" v="5969" actId="33553"/>
          <ac:spMkLst>
            <pc:docMk/>
            <pc:sldMk cId="2087124329" sldId="289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2:58:09.836" v="4937" actId="207"/>
          <ac:spMkLst>
            <pc:docMk/>
            <pc:sldMk cId="2087124329" sldId="289"/>
            <ac:spMk id="9" creationId="{E63C22C5-0AE6-C4DD-FF4E-4294FB8E02E6}"/>
          </ac:spMkLst>
        </pc:spChg>
        <pc:picChg chg="add mod">
          <ac:chgData name="子閎 林" userId="d496ebd3736cf63e" providerId="LiveId" clId="{BA2F0650-0B49-4393-8FEE-D46B33866229}" dt="2023-08-30T15:35:00.906" v="951" actId="1076"/>
          <ac:picMkLst>
            <pc:docMk/>
            <pc:sldMk cId="2087124329" sldId="289"/>
            <ac:picMk id="6" creationId="{9637113E-9161-4079-DFE5-922D69B48000}"/>
          </ac:picMkLst>
        </pc:picChg>
        <pc:picChg chg="mod">
          <ac:chgData name="子閎 林" userId="d496ebd3736cf63e" providerId="LiveId" clId="{BA2F0650-0B49-4393-8FEE-D46B33866229}" dt="2023-09-10T13:01:11.381" v="5097" actId="1076"/>
          <ac:picMkLst>
            <pc:docMk/>
            <pc:sldMk cId="2087124329" sldId="289"/>
            <ac:picMk id="11" creationId="{EF8B3F8A-F751-48BC-2DFA-F2EF3231B1F9}"/>
          </ac:picMkLst>
        </pc:picChg>
      </pc:sldChg>
      <pc:sldChg chg="add del setBg">
        <pc:chgData name="子閎 林" userId="d496ebd3736cf63e" providerId="LiveId" clId="{BA2F0650-0B49-4393-8FEE-D46B33866229}" dt="2023-08-30T15:29:44.355" v="873"/>
        <pc:sldMkLst>
          <pc:docMk/>
          <pc:sldMk cId="2669484691" sldId="290"/>
        </pc:sldMkLst>
      </pc:sldChg>
      <pc:sldChg chg="addSp delSp modSp add mod">
        <pc:chgData name="子閎 林" userId="d496ebd3736cf63e" providerId="LiveId" clId="{BA2F0650-0B49-4393-8FEE-D46B33866229}" dt="2023-10-14T03:21:18.824" v="5971" actId="33553"/>
        <pc:sldMkLst>
          <pc:docMk/>
          <pc:sldMk cId="3308054466" sldId="290"/>
        </pc:sldMkLst>
        <pc:spChg chg="mod ord">
          <ac:chgData name="子閎 林" userId="d496ebd3736cf63e" providerId="LiveId" clId="{BA2F0650-0B49-4393-8FEE-D46B33866229}" dt="2023-09-10T13:01:39.229" v="5101" actId="164"/>
          <ac:spMkLst>
            <pc:docMk/>
            <pc:sldMk cId="3308054466" sldId="290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18.824" v="5971" actId="33553"/>
          <ac:spMkLst>
            <pc:docMk/>
            <pc:sldMk cId="3308054466" sldId="290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0T15:36:31.539" v="1005" actId="20577"/>
          <ac:spMkLst>
            <pc:docMk/>
            <pc:sldMk cId="3308054466" sldId="290"/>
            <ac:spMk id="9" creationId="{E63C22C5-0AE6-C4DD-FF4E-4294FB8E02E6}"/>
          </ac:spMkLst>
        </pc:spChg>
        <pc:grpChg chg="add mod">
          <ac:chgData name="子閎 林" userId="d496ebd3736cf63e" providerId="LiveId" clId="{BA2F0650-0B49-4393-8FEE-D46B33866229}" dt="2023-09-10T13:01:44.793" v="5102" actId="1076"/>
          <ac:grpSpMkLst>
            <pc:docMk/>
            <pc:sldMk cId="3308054466" sldId="290"/>
            <ac:grpSpMk id="4" creationId="{AC77D79B-8D66-7D4D-E0B1-C978799E03AE}"/>
          </ac:grpSpMkLst>
        </pc:grpChg>
        <pc:picChg chg="del">
          <ac:chgData name="子閎 林" userId="d496ebd3736cf63e" providerId="LiveId" clId="{BA2F0650-0B49-4393-8FEE-D46B33866229}" dt="2023-08-30T15:36:59.506" v="1008" actId="478"/>
          <ac:picMkLst>
            <pc:docMk/>
            <pc:sldMk cId="3308054466" sldId="290"/>
            <ac:picMk id="6" creationId="{9637113E-9161-4079-DFE5-922D69B48000}"/>
          </ac:picMkLst>
        </pc:picChg>
        <pc:picChg chg="add mod">
          <ac:chgData name="子閎 林" userId="d496ebd3736cf63e" providerId="LiveId" clId="{BA2F0650-0B49-4393-8FEE-D46B33866229}" dt="2023-09-10T13:01:39.229" v="5101" actId="164"/>
          <ac:picMkLst>
            <pc:docMk/>
            <pc:sldMk cId="3308054466" sldId="290"/>
            <ac:picMk id="11" creationId="{19C38C39-8F4A-F3BA-3277-FB088E50D7BD}"/>
          </ac:picMkLst>
        </pc:picChg>
      </pc:sldChg>
      <pc:sldChg chg="addSp delSp modSp add mod modAnim">
        <pc:chgData name="子閎 林" userId="d496ebd3736cf63e" providerId="LiveId" clId="{BA2F0650-0B49-4393-8FEE-D46B33866229}" dt="2023-10-14T03:21:22.979" v="5972" actId="33553"/>
        <pc:sldMkLst>
          <pc:docMk/>
          <pc:sldMk cId="2397369793" sldId="291"/>
        </pc:sldMkLst>
        <pc:spChg chg="mod or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22.979" v="5972" actId="33553"/>
          <ac:spMkLst>
            <pc:docMk/>
            <pc:sldMk cId="2397369793" sldId="291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0T15:38:44.556" v="1037" actId="20577"/>
          <ac:spMkLst>
            <pc:docMk/>
            <pc:sldMk cId="2397369793" sldId="291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14" creationId="{A7EC3A01-175D-0F86-6B6F-EEF9D36323E5}"/>
          </ac:spMkLst>
        </pc:spChg>
        <pc:spChg chg="add del mod">
          <ac:chgData name="子閎 林" userId="d496ebd3736cf63e" providerId="LiveId" clId="{BA2F0650-0B49-4393-8FEE-D46B33866229}" dt="2023-08-30T23:42:02.940" v="1070" actId="478"/>
          <ac:spMkLst>
            <pc:docMk/>
            <pc:sldMk cId="2397369793" sldId="291"/>
            <ac:spMk id="15" creationId="{3C8830BE-BF7B-0221-92D5-A6E32842A1B0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16" creationId="{88F2833D-97A6-1D73-5759-8C257C6EB2DA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17" creationId="{2E0B1716-83CA-9559-48C2-4EE264ACECED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18" creationId="{84263EF9-7065-DF3E-A350-99F521EDCD86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19" creationId="{3CED77C9-270C-55A8-AE13-42310DC266C3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20" creationId="{53379FE7-C61E-4F5F-7F17-C1560DEF57A9}"/>
          </ac:spMkLst>
        </pc:spChg>
        <pc:spChg chg="add mod">
          <ac:chgData name="子閎 林" userId="d496ebd3736cf63e" providerId="LiveId" clId="{BA2F0650-0B49-4393-8FEE-D46B33866229}" dt="2023-09-10T13:03:02.189" v="5110" actId="164"/>
          <ac:spMkLst>
            <pc:docMk/>
            <pc:sldMk cId="2397369793" sldId="291"/>
            <ac:spMk id="21" creationId="{E09C4955-9D9E-4E06-0307-1C6231135A26}"/>
          </ac:spMkLst>
        </pc:spChg>
        <pc:grpChg chg="add mod">
          <ac:chgData name="子閎 林" userId="d496ebd3736cf63e" providerId="LiveId" clId="{BA2F0650-0B49-4393-8FEE-D46B33866229}" dt="2023-09-10T13:02:57.676" v="5109" actId="164"/>
          <ac:grpSpMkLst>
            <pc:docMk/>
            <pc:sldMk cId="2397369793" sldId="291"/>
            <ac:grpSpMk id="4" creationId="{1A933734-FD52-984D-AE56-37BA1308BD48}"/>
          </ac:grpSpMkLst>
        </pc:grpChg>
        <pc:grpChg chg="add mod">
          <ac:chgData name="子閎 林" userId="d496ebd3736cf63e" providerId="LiveId" clId="{BA2F0650-0B49-4393-8FEE-D46B33866229}" dt="2023-09-10T13:03:34.051" v="5115" actId="1076"/>
          <ac:grpSpMkLst>
            <pc:docMk/>
            <pc:sldMk cId="2397369793" sldId="291"/>
            <ac:grpSpMk id="6" creationId="{024FD563-D076-4951-10F3-FC226986DCDD}"/>
          </ac:grpSpMkLst>
        </pc:grpChg>
        <pc:grpChg chg="add mod">
          <ac:chgData name="子閎 林" userId="d496ebd3736cf63e" providerId="LiveId" clId="{BA2F0650-0B49-4393-8FEE-D46B33866229}" dt="2023-08-31T13:43:15.523" v="1410" actId="164"/>
          <ac:grpSpMkLst>
            <pc:docMk/>
            <pc:sldMk cId="2397369793" sldId="291"/>
            <ac:grpSpMk id="22" creationId="{3B6B90E4-AE47-8C5D-69BE-75A765F77362}"/>
          </ac:grpSpMkLst>
        </pc:grpChg>
        <pc:picChg chg="add del mod">
          <ac:chgData name="子閎 林" userId="d496ebd3736cf63e" providerId="LiveId" clId="{BA2F0650-0B49-4393-8FEE-D46B33866229}" dt="2023-08-30T15:39:07.388" v="1043" actId="478"/>
          <ac:picMkLst>
            <pc:docMk/>
            <pc:sldMk cId="2397369793" sldId="291"/>
            <ac:picMk id="6" creationId="{15D8D858-F05A-D035-99C0-AC6E0EE3A20B}"/>
          </ac:picMkLst>
        </pc:picChg>
        <pc:picChg chg="del">
          <ac:chgData name="子閎 林" userId="d496ebd3736cf63e" providerId="LiveId" clId="{BA2F0650-0B49-4393-8FEE-D46B33866229}" dt="2023-08-30T15:38:28.046" v="1020" actId="478"/>
          <ac:picMkLst>
            <pc:docMk/>
            <pc:sldMk cId="2397369793" sldId="291"/>
            <ac:picMk id="11" creationId="{19C38C39-8F4A-F3BA-3277-FB088E50D7BD}"/>
          </ac:picMkLst>
        </pc:picChg>
        <pc:picChg chg="add mod">
          <ac:chgData name="子閎 林" userId="d496ebd3736cf63e" providerId="LiveId" clId="{BA2F0650-0B49-4393-8FEE-D46B33866229}" dt="2023-09-10T13:03:02.189" v="5110" actId="164"/>
          <ac:picMkLst>
            <pc:docMk/>
            <pc:sldMk cId="2397369793" sldId="291"/>
            <ac:picMk id="13" creationId="{12262D8E-8D48-E55E-9D74-0E098041A0BC}"/>
          </ac:picMkLst>
        </pc:picChg>
      </pc:sldChg>
      <pc:sldChg chg="addSp delSp modSp add mod delAnim">
        <pc:chgData name="子閎 林" userId="d496ebd3736cf63e" providerId="LiveId" clId="{BA2F0650-0B49-4393-8FEE-D46B33866229}" dt="2023-10-14T03:21:27.659" v="5973" actId="33553"/>
        <pc:sldMkLst>
          <pc:docMk/>
          <pc:sldMk cId="2486889218" sldId="292"/>
        </pc:sldMkLst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27.659" v="5973" actId="33553"/>
          <ac:spMkLst>
            <pc:docMk/>
            <pc:sldMk cId="2486889218" sldId="292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3:36:20.153" v="1299" actId="20577"/>
          <ac:spMkLst>
            <pc:docMk/>
            <pc:sldMk cId="2486889218" sldId="292"/>
            <ac:spMk id="9" creationId="{E63C22C5-0AE6-C4DD-FF4E-4294FB8E02E6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14" creationId="{A7EC3A01-175D-0F86-6B6F-EEF9D36323E5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16" creationId="{88F2833D-97A6-1D73-5759-8C257C6EB2DA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17" creationId="{2E0B1716-83CA-9559-48C2-4EE264ACECED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18" creationId="{84263EF9-7065-DF3E-A350-99F521EDCD86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19" creationId="{3CED77C9-270C-55A8-AE13-42310DC266C3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20" creationId="{53379FE7-C61E-4F5F-7F17-C1560DEF57A9}"/>
          </ac:spMkLst>
        </pc:spChg>
        <pc:spChg chg="del">
          <ac:chgData name="子閎 林" userId="d496ebd3736cf63e" providerId="LiveId" clId="{BA2F0650-0B49-4393-8FEE-D46B33866229}" dt="2023-08-31T13:31:01.285" v="1116" actId="478"/>
          <ac:spMkLst>
            <pc:docMk/>
            <pc:sldMk cId="2486889218" sldId="292"/>
            <ac:spMk id="21" creationId="{E09C4955-9D9E-4E06-0307-1C6231135A26}"/>
          </ac:spMkLst>
        </pc:spChg>
        <pc:picChg chg="add del mod">
          <ac:chgData name="子閎 林" userId="d496ebd3736cf63e" providerId="LiveId" clId="{BA2F0650-0B49-4393-8FEE-D46B33866229}" dt="2023-08-31T13:31:50.832" v="1120" actId="478"/>
          <ac:picMkLst>
            <pc:docMk/>
            <pc:sldMk cId="2486889218" sldId="292"/>
            <ac:picMk id="6" creationId="{6FEB47B1-F90C-9AB8-9AEA-B1DE723526AA}"/>
          </ac:picMkLst>
        </pc:picChg>
        <pc:picChg chg="add mod">
          <ac:chgData name="子閎 林" userId="d496ebd3736cf63e" providerId="LiveId" clId="{BA2F0650-0B49-4393-8FEE-D46B33866229}" dt="2023-09-10T13:04:09.736" v="5118" actId="1076"/>
          <ac:picMkLst>
            <pc:docMk/>
            <pc:sldMk cId="2486889218" sldId="292"/>
            <ac:picMk id="12" creationId="{5AC4B737-0B2A-ED87-416A-CA534FD2FCAF}"/>
          </ac:picMkLst>
        </pc:picChg>
        <pc:picChg chg="del">
          <ac:chgData name="子閎 林" userId="d496ebd3736cf63e" providerId="LiveId" clId="{BA2F0650-0B49-4393-8FEE-D46B33866229}" dt="2023-08-31T13:31:01.285" v="1116" actId="478"/>
          <ac:picMkLst>
            <pc:docMk/>
            <pc:sldMk cId="2486889218" sldId="292"/>
            <ac:picMk id="13" creationId="{12262D8E-8D48-E55E-9D74-0E098041A0BC}"/>
          </ac:picMkLst>
        </pc:picChg>
      </pc:sldChg>
      <pc:sldChg chg="addSp delSp modSp add mod">
        <pc:chgData name="子閎 林" userId="d496ebd3736cf63e" providerId="LiveId" clId="{BA2F0650-0B49-4393-8FEE-D46B33866229}" dt="2023-10-14T03:21:35.429" v="5974" actId="33553"/>
        <pc:sldMkLst>
          <pc:docMk/>
          <pc:sldMk cId="1861092785" sldId="293"/>
        </pc:sldMkLst>
        <pc:spChg chg="mod">
          <ac:chgData name="子閎 林" userId="d496ebd3736cf63e" providerId="LiveId" clId="{BA2F0650-0B49-4393-8FEE-D46B33866229}" dt="2023-10-14T03:21:35.429" v="5974" actId="33553"/>
          <ac:spMkLst>
            <pc:docMk/>
            <pc:sldMk cId="1861092785" sldId="293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3:38:42.336" v="1344" actId="113"/>
          <ac:spMkLst>
            <pc:docMk/>
            <pc:sldMk cId="1861092785" sldId="293"/>
            <ac:spMk id="9" creationId="{E63C22C5-0AE6-C4DD-FF4E-4294FB8E02E6}"/>
          </ac:spMkLst>
        </pc:spChg>
        <pc:picChg chg="add mod">
          <ac:chgData name="子閎 林" userId="d496ebd3736cf63e" providerId="LiveId" clId="{BA2F0650-0B49-4393-8FEE-D46B33866229}" dt="2023-09-10T13:06:09.854" v="5128" actId="1076"/>
          <ac:picMkLst>
            <pc:docMk/>
            <pc:sldMk cId="1861092785" sldId="293"/>
            <ac:picMk id="6" creationId="{5ED8C744-E83F-0E9A-1899-566B8AA42E69}"/>
          </ac:picMkLst>
        </pc:picChg>
        <pc:picChg chg="del">
          <ac:chgData name="子閎 林" userId="d496ebd3736cf63e" providerId="LiveId" clId="{BA2F0650-0B49-4393-8FEE-D46B33866229}" dt="2023-08-31T13:37:24.722" v="1301" actId="478"/>
          <ac:picMkLst>
            <pc:docMk/>
            <pc:sldMk cId="1861092785" sldId="293"/>
            <ac:picMk id="12" creationId="{5AC4B737-0B2A-ED87-416A-CA534FD2FCAF}"/>
          </ac:picMkLst>
        </pc:picChg>
      </pc:sldChg>
      <pc:sldChg chg="addSp delSp modSp add mod modAnim">
        <pc:chgData name="子閎 林" userId="d496ebd3736cf63e" providerId="LiveId" clId="{BA2F0650-0B49-4393-8FEE-D46B33866229}" dt="2023-10-14T03:21:39.827" v="5975" actId="33553"/>
        <pc:sldMkLst>
          <pc:docMk/>
          <pc:sldMk cId="334558764" sldId="294"/>
        </pc:sldMkLst>
        <pc:spChg chg="mod">
          <ac:chgData name="子閎 林" userId="d496ebd3736cf63e" providerId="LiveId" clId="{BA2F0650-0B49-4393-8FEE-D46B33866229}" dt="2023-10-14T03:21:39.827" v="5975" actId="33553"/>
          <ac:spMkLst>
            <pc:docMk/>
            <pc:sldMk cId="334558764" sldId="294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11:32.104" v="2113" actId="20577"/>
          <ac:spMkLst>
            <pc:docMk/>
            <pc:sldMk cId="334558764" sldId="294"/>
            <ac:spMk id="9" creationId="{E63C22C5-0AE6-C4DD-FF4E-4294FB8E02E6}"/>
          </ac:spMkLst>
        </pc:spChg>
        <pc:spChg chg="add del mod topLvl">
          <ac:chgData name="子閎 林" userId="d496ebd3736cf63e" providerId="LiveId" clId="{BA2F0650-0B49-4393-8FEE-D46B33866229}" dt="2023-09-10T13:08:04.448" v="5153" actId="478"/>
          <ac:spMkLst>
            <pc:docMk/>
            <pc:sldMk cId="334558764" sldId="294"/>
            <ac:spMk id="11" creationId="{E2DE986A-D110-7D02-5CB6-012FEC65B283}"/>
          </ac:spMkLst>
        </pc:spChg>
        <pc:grpChg chg="add del mod">
          <ac:chgData name="子閎 林" userId="d496ebd3736cf63e" providerId="LiveId" clId="{BA2F0650-0B49-4393-8FEE-D46B33866229}" dt="2023-09-10T13:08:02.008" v="5152" actId="165"/>
          <ac:grpSpMkLst>
            <pc:docMk/>
            <pc:sldMk cId="334558764" sldId="294"/>
            <ac:grpSpMk id="4" creationId="{6770D8FB-456F-8055-925C-CB1104421186}"/>
          </ac:grpSpMkLst>
        </pc:grpChg>
        <pc:picChg chg="del">
          <ac:chgData name="子閎 林" userId="d496ebd3736cf63e" providerId="LiveId" clId="{BA2F0650-0B49-4393-8FEE-D46B33866229}" dt="2023-08-31T13:39:43.997" v="1351" actId="478"/>
          <ac:picMkLst>
            <pc:docMk/>
            <pc:sldMk cId="334558764" sldId="294"/>
            <ac:picMk id="6" creationId="{5ED8C744-E83F-0E9A-1899-566B8AA42E69}"/>
          </ac:picMkLst>
        </pc:picChg>
        <pc:picChg chg="add mod topLvl">
          <ac:chgData name="子閎 林" userId="d496ebd3736cf63e" providerId="LiveId" clId="{BA2F0650-0B49-4393-8FEE-D46B33866229}" dt="2023-09-10T13:08:02.008" v="5152" actId="165"/>
          <ac:picMkLst>
            <pc:docMk/>
            <pc:sldMk cId="334558764" sldId="294"/>
            <ac:picMk id="7" creationId="{729A26EA-C475-D3F4-7734-CCA688882FE1}"/>
          </ac:picMkLst>
        </pc:picChg>
      </pc:sldChg>
      <pc:sldChg chg="addSp delSp modSp add mod">
        <pc:chgData name="子閎 林" userId="d496ebd3736cf63e" providerId="LiveId" clId="{BA2F0650-0B49-4393-8FEE-D46B33866229}" dt="2023-10-14T03:21:44.978" v="5976" actId="33553"/>
        <pc:sldMkLst>
          <pc:docMk/>
          <pc:sldMk cId="1040226851" sldId="295"/>
        </pc:sldMkLst>
        <pc:spChg chg="mod">
          <ac:chgData name="子閎 林" userId="d496ebd3736cf63e" providerId="LiveId" clId="{BA2F0650-0B49-4393-8FEE-D46B33866229}" dt="2023-10-14T03:21:44.978" v="5976" actId="33553"/>
          <ac:spMkLst>
            <pc:docMk/>
            <pc:sldMk cId="1040226851" sldId="295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11:21.540" v="2095" actId="20577"/>
          <ac:spMkLst>
            <pc:docMk/>
            <pc:sldMk cId="1040226851" sldId="295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08:28.352" v="5154"/>
          <ac:spMkLst>
            <pc:docMk/>
            <pc:sldMk cId="1040226851" sldId="295"/>
            <ac:spMk id="11" creationId="{37F7BFA8-3B9E-AA64-8E37-8057306586BB}"/>
          </ac:spMkLst>
        </pc:spChg>
        <pc:grpChg chg="add mod">
          <ac:chgData name="子閎 林" userId="d496ebd3736cf63e" providerId="LiveId" clId="{BA2F0650-0B49-4393-8FEE-D46B33866229}" dt="2023-09-10T13:06:58.982" v="5143" actId="164"/>
          <ac:grpSpMkLst>
            <pc:docMk/>
            <pc:sldMk cId="1040226851" sldId="295"/>
            <ac:grpSpMk id="4" creationId="{1060CFC6-71C4-41B9-9D15-AC34547E583B}"/>
          </ac:grpSpMkLst>
        </pc:grpChg>
        <pc:grpChg chg="add mod">
          <ac:chgData name="子閎 林" userId="d496ebd3736cf63e" providerId="LiveId" clId="{BA2F0650-0B49-4393-8FEE-D46B33866229}" dt="2023-09-10T13:08:36.099" v="5156" actId="14100"/>
          <ac:grpSpMkLst>
            <pc:docMk/>
            <pc:sldMk cId="1040226851" sldId="295"/>
            <ac:grpSpMk id="7" creationId="{B6A98A5E-5488-8E10-7218-B5EC62C667CC}"/>
          </ac:grpSpMkLst>
        </pc:grpChg>
        <pc:picChg chg="add mod">
          <ac:chgData name="子閎 林" userId="d496ebd3736cf63e" providerId="LiveId" clId="{BA2F0650-0B49-4393-8FEE-D46B33866229}" dt="2023-09-10T13:07:02.249" v="5144" actId="164"/>
          <ac:picMkLst>
            <pc:docMk/>
            <pc:sldMk cId="1040226851" sldId="295"/>
            <ac:picMk id="6" creationId="{C6E0B326-6DB3-EEEA-25AF-5FBF8A63F2C1}"/>
          </ac:picMkLst>
        </pc:picChg>
        <pc:picChg chg="del">
          <ac:chgData name="子閎 林" userId="d496ebd3736cf63e" providerId="LiveId" clId="{BA2F0650-0B49-4393-8FEE-D46B33866229}" dt="2023-08-31T13:42:26.170" v="1403" actId="478"/>
          <ac:picMkLst>
            <pc:docMk/>
            <pc:sldMk cId="1040226851" sldId="295"/>
            <ac:picMk id="7" creationId="{729A26EA-C475-D3F4-7734-CCA688882FE1}"/>
          </ac:picMkLst>
        </pc:picChg>
      </pc:sldChg>
      <pc:sldChg chg="addSp delSp modSp add mod modAnim">
        <pc:chgData name="子閎 林" userId="d496ebd3736cf63e" providerId="LiveId" clId="{BA2F0650-0B49-4393-8FEE-D46B33866229}" dt="2023-10-14T03:21:49.970" v="5977" actId="33553"/>
        <pc:sldMkLst>
          <pc:docMk/>
          <pc:sldMk cId="3955075714" sldId="296"/>
        </pc:sldMkLst>
        <pc:spChg chg="mod">
          <ac:chgData name="子閎 林" userId="d496ebd3736cf63e" providerId="LiveId" clId="{BA2F0650-0B49-4393-8FEE-D46B33866229}" dt="2023-10-14T03:21:49.970" v="5977" actId="33553"/>
          <ac:spMkLst>
            <pc:docMk/>
            <pc:sldMk cId="3955075714" sldId="296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26:01.345" v="5475" actId="20577"/>
          <ac:spMkLst>
            <pc:docMk/>
            <pc:sldMk cId="3955075714" sldId="296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08:50.395" v="5157" actId="164"/>
          <ac:spMkLst>
            <pc:docMk/>
            <pc:sldMk cId="3955075714" sldId="296"/>
            <ac:spMk id="13" creationId="{26A0622A-A17C-4B18-ABA7-012B012D1301}"/>
          </ac:spMkLst>
        </pc:spChg>
        <pc:spChg chg="add mod">
          <ac:chgData name="子閎 林" userId="d496ebd3736cf63e" providerId="LiveId" clId="{BA2F0650-0B49-4393-8FEE-D46B33866229}" dt="2023-09-10T13:08:55.025" v="5158" actId="164"/>
          <ac:spMkLst>
            <pc:docMk/>
            <pc:sldMk cId="3955075714" sldId="296"/>
            <ac:spMk id="14" creationId="{9BE14815-DAEC-F3C9-4C5E-910671F508BA}"/>
          </ac:spMkLst>
        </pc:spChg>
        <pc:grpChg chg="add mod">
          <ac:chgData name="子閎 林" userId="d496ebd3736cf63e" providerId="LiveId" clId="{BA2F0650-0B49-4393-8FEE-D46B33866229}" dt="2023-09-10T13:08:50.395" v="5157" actId="164"/>
          <ac:grpSpMkLst>
            <pc:docMk/>
            <pc:sldMk cId="3955075714" sldId="296"/>
            <ac:grpSpMk id="4" creationId="{5567FADB-6CB4-CEF0-5310-6B2CFFAC0DF7}"/>
          </ac:grpSpMkLst>
        </pc:grpChg>
        <pc:grpChg chg="add mod">
          <ac:chgData name="子閎 林" userId="d496ebd3736cf63e" providerId="LiveId" clId="{BA2F0650-0B49-4393-8FEE-D46B33866229}" dt="2023-09-10T13:08:55.025" v="5158" actId="164"/>
          <ac:grpSpMkLst>
            <pc:docMk/>
            <pc:sldMk cId="3955075714" sldId="296"/>
            <ac:grpSpMk id="6" creationId="{BB4F6BE8-4C81-0BE9-B678-569D40CB410C}"/>
          </ac:grpSpMkLst>
        </pc:grpChg>
        <pc:picChg chg="del">
          <ac:chgData name="子閎 林" userId="d496ebd3736cf63e" providerId="LiveId" clId="{BA2F0650-0B49-4393-8FEE-D46B33866229}" dt="2023-08-31T13:48:17.115" v="1583" actId="478"/>
          <ac:picMkLst>
            <pc:docMk/>
            <pc:sldMk cId="3955075714" sldId="296"/>
            <ac:picMk id="6" creationId="{C6E0B326-6DB3-EEEA-25AF-5FBF8A63F2C1}"/>
          </ac:picMkLst>
        </pc:picChg>
        <pc:picChg chg="add mod">
          <ac:chgData name="子閎 林" userId="d496ebd3736cf63e" providerId="LiveId" clId="{BA2F0650-0B49-4393-8FEE-D46B33866229}" dt="2023-09-10T13:08:50.395" v="5157" actId="164"/>
          <ac:picMkLst>
            <pc:docMk/>
            <pc:sldMk cId="3955075714" sldId="296"/>
            <ac:picMk id="7" creationId="{06924A21-BC6E-D185-EF64-3670D7812293}"/>
          </ac:picMkLst>
        </pc:picChg>
        <pc:picChg chg="add mod">
          <ac:chgData name="子閎 林" userId="d496ebd3736cf63e" providerId="LiveId" clId="{BA2F0650-0B49-4393-8FEE-D46B33866229}" dt="2023-09-10T13:08:55.025" v="5158" actId="164"/>
          <ac:picMkLst>
            <pc:docMk/>
            <pc:sldMk cId="3955075714" sldId="296"/>
            <ac:picMk id="12" creationId="{CF094A67-6F09-C83D-A118-B6CE64CC405D}"/>
          </ac:picMkLst>
        </pc:picChg>
      </pc:sldChg>
      <pc:sldChg chg="addSp modSp add mod ord">
        <pc:chgData name="子閎 林" userId="d496ebd3736cf63e" providerId="LiveId" clId="{BA2F0650-0B49-4393-8FEE-D46B33866229}" dt="2023-10-14T03:21:53.519" v="5978" actId="33553"/>
        <pc:sldMkLst>
          <pc:docMk/>
          <pc:sldMk cId="514993357" sldId="297"/>
        </pc:sldMkLst>
        <pc:spChg chg="mod">
          <ac:chgData name="子閎 林" userId="d496ebd3736cf63e" providerId="LiveId" clId="{BA2F0650-0B49-4393-8FEE-D46B33866229}" dt="2023-10-14T03:21:53.519" v="5978" actId="33553"/>
          <ac:spMkLst>
            <pc:docMk/>
            <pc:sldMk cId="514993357" sldId="297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11:13.258" v="2084" actId="20577"/>
          <ac:spMkLst>
            <pc:docMk/>
            <pc:sldMk cId="514993357" sldId="297"/>
            <ac:spMk id="9" creationId="{E63C22C5-0AE6-C4DD-FF4E-4294FB8E02E6}"/>
          </ac:spMkLst>
        </pc:spChg>
        <pc:spChg chg="mod">
          <ac:chgData name="子閎 林" userId="d496ebd3736cf63e" providerId="LiveId" clId="{BA2F0650-0B49-4393-8FEE-D46B33866229}" dt="2023-09-10T13:09:10.653" v="5159" actId="164"/>
          <ac:spMkLst>
            <pc:docMk/>
            <pc:sldMk cId="514993357" sldId="297"/>
            <ac:spMk id="11" creationId="{37F7BFA8-3B9E-AA64-8E37-8057306586BB}"/>
          </ac:spMkLst>
        </pc:spChg>
        <pc:grpChg chg="add mod">
          <ac:chgData name="子閎 林" userId="d496ebd3736cf63e" providerId="LiveId" clId="{BA2F0650-0B49-4393-8FEE-D46B33866229}" dt="2023-09-10T13:09:38.945" v="5167" actId="1076"/>
          <ac:grpSpMkLst>
            <pc:docMk/>
            <pc:sldMk cId="514993357" sldId="297"/>
            <ac:grpSpMk id="4" creationId="{FCFF7B61-3845-25B9-A7FD-151C8027CD0A}"/>
          </ac:grpSpMkLst>
        </pc:grpChg>
        <pc:picChg chg="mod">
          <ac:chgData name="子閎 林" userId="d496ebd3736cf63e" providerId="LiveId" clId="{BA2F0650-0B49-4393-8FEE-D46B33866229}" dt="2023-09-10T13:09:10.653" v="5159" actId="164"/>
          <ac:picMkLst>
            <pc:docMk/>
            <pc:sldMk cId="514993357" sldId="297"/>
            <ac:picMk id="6" creationId="{C6E0B326-6DB3-EEEA-25AF-5FBF8A63F2C1}"/>
          </ac:picMkLst>
        </pc:picChg>
      </pc:sldChg>
      <pc:sldChg chg="addSp delSp modSp add mod">
        <pc:chgData name="子閎 林" userId="d496ebd3736cf63e" providerId="LiveId" clId="{BA2F0650-0B49-4393-8FEE-D46B33866229}" dt="2023-10-14T03:22:03.064" v="5980" actId="33553"/>
        <pc:sldMkLst>
          <pc:docMk/>
          <pc:sldMk cId="3555182047" sldId="298"/>
        </pc:sldMkLst>
        <pc:spChg chg="add del">
          <ac:chgData name="子閎 林" userId="d496ebd3736cf63e" providerId="LiveId" clId="{BA2F0650-0B49-4393-8FEE-D46B33866229}" dt="2023-08-31T14:00:33.287" v="1867" actId="22"/>
          <ac:spMkLst>
            <pc:docMk/>
            <pc:sldMk cId="3555182047" sldId="298"/>
            <ac:spMk id="7" creationId="{2DCD5DB7-80D8-9D9C-E4ED-96166F069ECB}"/>
          </ac:spMkLst>
        </pc:spChg>
        <pc:spChg chg="mod">
          <ac:chgData name="子閎 林" userId="d496ebd3736cf63e" providerId="LiveId" clId="{BA2F0650-0B49-4393-8FEE-D46B33866229}" dt="2023-10-14T03:22:03.064" v="5980" actId="33553"/>
          <ac:spMkLst>
            <pc:docMk/>
            <pc:sldMk cId="3555182047" sldId="298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04:40.977" v="1962" actId="113"/>
          <ac:spMkLst>
            <pc:docMk/>
            <pc:sldMk cId="3555182047" sldId="298"/>
            <ac:spMk id="9" creationId="{E63C22C5-0AE6-C4DD-FF4E-4294FB8E02E6}"/>
          </ac:spMkLst>
        </pc:spChg>
        <pc:spChg chg="del">
          <ac:chgData name="子閎 林" userId="d496ebd3736cf63e" providerId="LiveId" clId="{BA2F0650-0B49-4393-8FEE-D46B33866229}" dt="2023-08-31T14:00:27.646" v="1865" actId="478"/>
          <ac:spMkLst>
            <pc:docMk/>
            <pc:sldMk cId="3555182047" sldId="298"/>
            <ac:spMk id="11" creationId="{37F7BFA8-3B9E-AA64-8E37-8057306586BB}"/>
          </ac:spMkLst>
        </pc:spChg>
        <pc:picChg chg="del">
          <ac:chgData name="子閎 林" userId="d496ebd3736cf63e" providerId="LiveId" clId="{BA2F0650-0B49-4393-8FEE-D46B33866229}" dt="2023-08-31T14:00:27.646" v="1865" actId="478"/>
          <ac:picMkLst>
            <pc:docMk/>
            <pc:sldMk cId="3555182047" sldId="298"/>
            <ac:picMk id="6" creationId="{C6E0B326-6DB3-EEEA-25AF-5FBF8A63F2C1}"/>
          </ac:picMkLst>
        </pc:picChg>
        <pc:picChg chg="add mod">
          <ac:chgData name="子閎 林" userId="d496ebd3736cf63e" providerId="LiveId" clId="{BA2F0650-0B49-4393-8FEE-D46B33866229}" dt="2023-09-10T13:09:59.020" v="5170" actId="1076"/>
          <ac:picMkLst>
            <pc:docMk/>
            <pc:sldMk cId="3555182047" sldId="298"/>
            <ac:picMk id="13" creationId="{B6FC13B4-A932-6F9A-C22C-FE44802533B4}"/>
          </ac:picMkLst>
        </pc:picChg>
      </pc:sldChg>
      <pc:sldChg chg="addSp delSp modSp add mod">
        <pc:chgData name="子閎 林" userId="d496ebd3736cf63e" providerId="LiveId" clId="{BA2F0650-0B49-4393-8FEE-D46B33866229}" dt="2023-10-14T03:22:06.674" v="5981" actId="33553"/>
        <pc:sldMkLst>
          <pc:docMk/>
          <pc:sldMk cId="2288511184" sldId="299"/>
        </pc:sldMkLst>
        <pc:spChg chg="add mod">
          <ac:chgData name="子閎 林" userId="d496ebd3736cf63e" providerId="LiveId" clId="{BA2F0650-0B49-4393-8FEE-D46B33866229}" dt="2023-09-10T13:10:43.978" v="5182" actId="164"/>
          <ac:spMkLst>
            <pc:docMk/>
            <pc:sldMk cId="2288511184" sldId="299"/>
            <ac:spMk id="7" creationId="{E547C6D7-D5F4-C881-E97A-86B8EFEBEE04}"/>
          </ac:spMkLst>
        </pc:spChg>
        <pc:spChg chg="mod">
          <ac:chgData name="子閎 林" userId="d496ebd3736cf63e" providerId="LiveId" clId="{BA2F0650-0B49-4393-8FEE-D46B33866229}" dt="2023-10-14T03:22:06.674" v="5981" actId="33553"/>
          <ac:spMkLst>
            <pc:docMk/>
            <pc:sldMk cId="2288511184" sldId="299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21:22.879" v="2333" actId="113"/>
          <ac:spMkLst>
            <pc:docMk/>
            <pc:sldMk cId="2288511184" sldId="299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10:43.978" v="5182" actId="164"/>
          <ac:spMkLst>
            <pc:docMk/>
            <pc:sldMk cId="2288511184" sldId="299"/>
            <ac:spMk id="11" creationId="{F603A192-56AC-A9A0-1DDC-E6047A33290B}"/>
          </ac:spMkLst>
        </pc:spChg>
        <pc:grpChg chg="add mod">
          <ac:chgData name="子閎 林" userId="d496ebd3736cf63e" providerId="LiveId" clId="{BA2F0650-0B49-4393-8FEE-D46B33866229}" dt="2023-09-10T13:10:39.242" v="5181" actId="164"/>
          <ac:grpSpMkLst>
            <pc:docMk/>
            <pc:sldMk cId="2288511184" sldId="299"/>
            <ac:grpSpMk id="4" creationId="{5A02C350-EE59-4C37-592C-B254CD59E962}"/>
          </ac:grpSpMkLst>
        </pc:grpChg>
        <pc:grpChg chg="add mod">
          <ac:chgData name="子閎 林" userId="d496ebd3736cf63e" providerId="LiveId" clId="{BA2F0650-0B49-4393-8FEE-D46B33866229}" dt="2023-09-10T13:10:37.391" v="5180" actId="164"/>
          <ac:grpSpMkLst>
            <pc:docMk/>
            <pc:sldMk cId="2288511184" sldId="299"/>
            <ac:grpSpMk id="12" creationId="{AD016E2E-3199-E7C7-8675-7AA403D5A936}"/>
          </ac:grpSpMkLst>
        </pc:grpChg>
        <pc:grpChg chg="add mod">
          <ac:chgData name="子閎 林" userId="d496ebd3736cf63e" providerId="LiveId" clId="{BA2F0650-0B49-4393-8FEE-D46B33866229}" dt="2023-09-10T13:11:05.217" v="5186" actId="1076"/>
          <ac:grpSpMkLst>
            <pc:docMk/>
            <pc:sldMk cId="2288511184" sldId="299"/>
            <ac:grpSpMk id="13" creationId="{F13F8E9C-9E81-9782-EF2E-A784DE14966D}"/>
          </ac:grpSpMkLst>
        </pc:grpChg>
        <pc:picChg chg="add mod">
          <ac:chgData name="子閎 林" userId="d496ebd3736cf63e" providerId="LiveId" clId="{BA2F0650-0B49-4393-8FEE-D46B33866229}" dt="2023-09-10T13:10:43.978" v="5182" actId="164"/>
          <ac:picMkLst>
            <pc:docMk/>
            <pc:sldMk cId="2288511184" sldId="299"/>
            <ac:picMk id="6" creationId="{29498CD5-A530-6550-74A6-6B03D32D3F5C}"/>
          </ac:picMkLst>
        </pc:picChg>
        <pc:picChg chg="del">
          <ac:chgData name="子閎 林" userId="d496ebd3736cf63e" providerId="LiveId" clId="{BA2F0650-0B49-4393-8FEE-D46B33866229}" dt="2023-08-31T14:06:13.466" v="1966" actId="478"/>
          <ac:picMkLst>
            <pc:docMk/>
            <pc:sldMk cId="2288511184" sldId="299"/>
            <ac:picMk id="13" creationId="{B6FC13B4-A932-6F9A-C22C-FE44802533B4}"/>
          </ac:picMkLst>
        </pc:picChg>
      </pc:sldChg>
      <pc:sldChg chg="addSp delSp modSp add mod">
        <pc:chgData name="子閎 林" userId="d496ebd3736cf63e" providerId="LiveId" clId="{BA2F0650-0B49-4393-8FEE-D46B33866229}" dt="2023-10-14T03:22:09.937" v="5982" actId="33553"/>
        <pc:sldMkLst>
          <pc:docMk/>
          <pc:sldMk cId="4175706648" sldId="300"/>
        </pc:sldMkLst>
        <pc:spChg chg="add mod">
          <ac:chgData name="子閎 林" userId="d496ebd3736cf63e" providerId="LiveId" clId="{BA2F0650-0B49-4393-8FEE-D46B33866229}" dt="2023-09-10T13:13:36.034" v="5303" actId="164"/>
          <ac:spMkLst>
            <pc:docMk/>
            <pc:sldMk cId="4175706648" sldId="300"/>
            <ac:spMk id="4" creationId="{D10CACD1-FA67-1DEA-3E78-891FD93899B6}"/>
          </ac:spMkLst>
        </pc:spChg>
        <pc:spChg chg="del">
          <ac:chgData name="子閎 林" userId="d496ebd3736cf63e" providerId="LiveId" clId="{BA2F0650-0B49-4393-8FEE-D46B33866229}" dt="2023-08-31T14:16:01.348" v="2180" actId="478"/>
          <ac:spMkLst>
            <pc:docMk/>
            <pc:sldMk cId="4175706648" sldId="300"/>
            <ac:spMk id="7" creationId="{E547C6D7-D5F4-C881-E97A-86B8EFEBEE04}"/>
          </ac:spMkLst>
        </pc:spChg>
        <pc:spChg chg="mod">
          <ac:chgData name="子閎 林" userId="d496ebd3736cf63e" providerId="LiveId" clId="{BA2F0650-0B49-4393-8FEE-D46B33866229}" dt="2023-10-14T03:22:09.937" v="5982" actId="33553"/>
          <ac:spMkLst>
            <pc:docMk/>
            <pc:sldMk cId="4175706648" sldId="300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27:05.615" v="5490" actId="207"/>
          <ac:spMkLst>
            <pc:docMk/>
            <pc:sldMk cId="4175706648" sldId="300"/>
            <ac:spMk id="9" creationId="{E63C22C5-0AE6-C4DD-FF4E-4294FB8E02E6}"/>
          </ac:spMkLst>
        </pc:spChg>
        <pc:spChg chg="del mod">
          <ac:chgData name="子閎 林" userId="d496ebd3736cf63e" providerId="LiveId" clId="{BA2F0650-0B49-4393-8FEE-D46B33866229}" dt="2023-08-31T14:17:39.112" v="2246" actId="478"/>
          <ac:spMkLst>
            <pc:docMk/>
            <pc:sldMk cId="4175706648" sldId="300"/>
            <ac:spMk id="11" creationId="{F603A192-56AC-A9A0-1DDC-E6047A33290B}"/>
          </ac:spMkLst>
        </pc:spChg>
        <pc:grpChg chg="add mod">
          <ac:chgData name="子閎 林" userId="d496ebd3736cf63e" providerId="LiveId" clId="{BA2F0650-0B49-4393-8FEE-D46B33866229}" dt="2023-09-10T13:13:48.519" v="5307" actId="1076"/>
          <ac:grpSpMkLst>
            <pc:docMk/>
            <pc:sldMk cId="4175706648" sldId="300"/>
            <ac:grpSpMk id="6" creationId="{EBE7CE6D-EF65-62CD-450A-592D442D85B3}"/>
          </ac:grpSpMkLst>
        </pc:grpChg>
        <pc:picChg chg="del">
          <ac:chgData name="子閎 林" userId="d496ebd3736cf63e" providerId="LiveId" clId="{BA2F0650-0B49-4393-8FEE-D46B33866229}" dt="2023-08-31T14:15:55.689" v="2179" actId="478"/>
          <ac:picMkLst>
            <pc:docMk/>
            <pc:sldMk cId="4175706648" sldId="300"/>
            <ac:picMk id="6" creationId="{29498CD5-A530-6550-74A6-6B03D32D3F5C}"/>
          </ac:picMkLst>
        </pc:picChg>
        <pc:picChg chg="add mod">
          <ac:chgData name="子閎 林" userId="d496ebd3736cf63e" providerId="LiveId" clId="{BA2F0650-0B49-4393-8FEE-D46B33866229}" dt="2023-09-10T13:26:59.167" v="5489" actId="1038"/>
          <ac:picMkLst>
            <pc:docMk/>
            <pc:sldMk cId="4175706648" sldId="300"/>
            <ac:picMk id="7" creationId="{1C119B3D-2583-6074-F760-97E9ED4D7422}"/>
          </ac:picMkLst>
        </pc:picChg>
        <pc:picChg chg="add mod ord">
          <ac:chgData name="子閎 林" userId="d496ebd3736cf63e" providerId="LiveId" clId="{BA2F0650-0B49-4393-8FEE-D46B33866229}" dt="2023-09-10T13:13:36.034" v="5303" actId="164"/>
          <ac:picMkLst>
            <pc:docMk/>
            <pc:sldMk cId="4175706648" sldId="300"/>
            <ac:picMk id="12" creationId="{0076341F-782F-2222-FDC1-E0417B8061F5}"/>
          </ac:picMkLst>
        </pc:picChg>
      </pc:sldChg>
      <pc:sldChg chg="addSp delSp modSp add mod">
        <pc:chgData name="子閎 林" userId="d496ebd3736cf63e" providerId="LiveId" clId="{BA2F0650-0B49-4393-8FEE-D46B33866229}" dt="2023-10-14T03:22:16.253" v="5983" actId="33553"/>
        <pc:sldMkLst>
          <pc:docMk/>
          <pc:sldMk cId="3050302795" sldId="301"/>
        </pc:sldMkLst>
        <pc:spChg chg="del">
          <ac:chgData name="子閎 林" userId="d496ebd3736cf63e" providerId="LiveId" clId="{BA2F0650-0B49-4393-8FEE-D46B33866229}" dt="2023-08-31T14:18:18.152" v="2248" actId="478"/>
          <ac:spMkLst>
            <pc:docMk/>
            <pc:sldMk cId="3050302795" sldId="301"/>
            <ac:spMk id="7" creationId="{E547C6D7-D5F4-C881-E97A-86B8EFEBEE04}"/>
          </ac:spMkLst>
        </pc:spChg>
        <pc:spChg chg="mod">
          <ac:chgData name="子閎 林" userId="d496ebd3736cf63e" providerId="LiveId" clId="{BA2F0650-0B49-4393-8FEE-D46B33866229}" dt="2023-10-14T03:22:16.253" v="5983" actId="33553"/>
          <ac:spMkLst>
            <pc:docMk/>
            <pc:sldMk cId="3050302795" sldId="301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20:28.550" v="2331" actId="20577"/>
          <ac:spMkLst>
            <pc:docMk/>
            <pc:sldMk cId="3050302795" sldId="301"/>
            <ac:spMk id="9" creationId="{E63C22C5-0AE6-C4DD-FF4E-4294FB8E02E6}"/>
          </ac:spMkLst>
        </pc:spChg>
        <pc:spChg chg="del ord">
          <ac:chgData name="子閎 林" userId="d496ebd3736cf63e" providerId="LiveId" clId="{BA2F0650-0B49-4393-8FEE-D46B33866229}" dt="2023-08-31T14:19:50.578" v="2258" actId="478"/>
          <ac:spMkLst>
            <pc:docMk/>
            <pc:sldMk cId="3050302795" sldId="301"/>
            <ac:spMk id="11" creationId="{F603A192-56AC-A9A0-1DDC-E6047A33290B}"/>
          </ac:spMkLst>
        </pc:spChg>
        <pc:picChg chg="del">
          <ac:chgData name="子閎 林" userId="d496ebd3736cf63e" providerId="LiveId" clId="{BA2F0650-0B49-4393-8FEE-D46B33866229}" dt="2023-08-31T14:18:16.088" v="2247" actId="478"/>
          <ac:picMkLst>
            <pc:docMk/>
            <pc:sldMk cId="3050302795" sldId="301"/>
            <ac:picMk id="6" creationId="{29498CD5-A530-6550-74A6-6B03D32D3F5C}"/>
          </ac:picMkLst>
        </pc:picChg>
        <pc:picChg chg="add mod ord">
          <ac:chgData name="子閎 林" userId="d496ebd3736cf63e" providerId="LiveId" clId="{BA2F0650-0B49-4393-8FEE-D46B33866229}" dt="2023-09-10T13:14:19.983" v="5310" actId="1076"/>
          <ac:picMkLst>
            <pc:docMk/>
            <pc:sldMk cId="3050302795" sldId="301"/>
            <ac:picMk id="12" creationId="{D7705C44-3035-5812-0C8F-3E45D67499D3}"/>
          </ac:picMkLst>
        </pc:picChg>
      </pc:sldChg>
      <pc:sldChg chg="addSp delSp modSp add mod">
        <pc:chgData name="子閎 林" userId="d496ebd3736cf63e" providerId="LiveId" clId="{BA2F0650-0B49-4393-8FEE-D46B33866229}" dt="2023-10-14T03:22:20.864" v="5984" actId="33553"/>
        <pc:sldMkLst>
          <pc:docMk/>
          <pc:sldMk cId="1181746762" sldId="302"/>
        </pc:sldMkLst>
        <pc:spChg chg="mod">
          <ac:chgData name="子閎 林" userId="d496ebd3736cf63e" providerId="LiveId" clId="{BA2F0650-0B49-4393-8FEE-D46B33866229}" dt="2023-10-14T03:22:20.864" v="5984" actId="33553"/>
          <ac:spMkLst>
            <pc:docMk/>
            <pc:sldMk cId="1181746762" sldId="302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23:44.672" v="2372" actId="20577"/>
          <ac:spMkLst>
            <pc:docMk/>
            <pc:sldMk cId="1181746762" sldId="302"/>
            <ac:spMk id="9" creationId="{E63C22C5-0AE6-C4DD-FF4E-4294FB8E02E6}"/>
          </ac:spMkLst>
        </pc:spChg>
        <pc:picChg chg="add mod">
          <ac:chgData name="子閎 林" userId="d496ebd3736cf63e" providerId="LiveId" clId="{BA2F0650-0B49-4393-8FEE-D46B33866229}" dt="2023-09-10T13:15:34.001" v="5315" actId="1076"/>
          <ac:picMkLst>
            <pc:docMk/>
            <pc:sldMk cId="1181746762" sldId="302"/>
            <ac:picMk id="6" creationId="{0A570BAE-5F8C-3379-0BCB-9A49A94F91FA}"/>
          </ac:picMkLst>
        </pc:picChg>
        <pc:picChg chg="del">
          <ac:chgData name="子閎 林" userId="d496ebd3736cf63e" providerId="LiveId" clId="{BA2F0650-0B49-4393-8FEE-D46B33866229}" dt="2023-08-31T14:23:11.932" v="2335" actId="478"/>
          <ac:picMkLst>
            <pc:docMk/>
            <pc:sldMk cId="1181746762" sldId="302"/>
            <ac:picMk id="12" creationId="{D7705C44-3035-5812-0C8F-3E45D67499D3}"/>
          </ac:picMkLst>
        </pc:picChg>
      </pc:sldChg>
      <pc:sldChg chg="addSp delSp modSp add mod">
        <pc:chgData name="子閎 林" userId="d496ebd3736cf63e" providerId="LiveId" clId="{BA2F0650-0B49-4393-8FEE-D46B33866229}" dt="2023-10-14T03:22:24.150" v="5985" actId="33553"/>
        <pc:sldMkLst>
          <pc:docMk/>
          <pc:sldMk cId="2800099932" sldId="303"/>
        </pc:sldMkLst>
        <pc:spChg chg="mod">
          <ac:chgData name="子閎 林" userId="d496ebd3736cf63e" providerId="LiveId" clId="{BA2F0650-0B49-4393-8FEE-D46B33866229}" dt="2023-10-14T03:22:24.150" v="5985" actId="33553"/>
          <ac:spMkLst>
            <pc:docMk/>
            <pc:sldMk cId="2800099932" sldId="303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28:11.599" v="5527" actId="20577"/>
          <ac:spMkLst>
            <pc:docMk/>
            <pc:sldMk cId="2800099932" sldId="303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15:43.412" v="5316" actId="164"/>
          <ac:spMkLst>
            <pc:docMk/>
            <pc:sldMk cId="2800099932" sldId="303"/>
            <ac:spMk id="11" creationId="{09B9CF66-9828-AC17-00C9-9070D31419EC}"/>
          </ac:spMkLst>
        </pc:spChg>
        <pc:grpChg chg="add mod">
          <ac:chgData name="子閎 林" userId="d496ebd3736cf63e" providerId="LiveId" clId="{BA2F0650-0B49-4393-8FEE-D46B33866229}" dt="2023-09-10T13:28:19.856" v="5529" actId="1076"/>
          <ac:grpSpMkLst>
            <pc:docMk/>
            <pc:sldMk cId="2800099932" sldId="303"/>
            <ac:grpSpMk id="4" creationId="{06EFE363-F9AC-712D-FFB8-E280FC087E14}"/>
          </ac:grpSpMkLst>
        </pc:grpChg>
        <pc:picChg chg="del">
          <ac:chgData name="子閎 林" userId="d496ebd3736cf63e" providerId="LiveId" clId="{BA2F0650-0B49-4393-8FEE-D46B33866229}" dt="2023-08-31T14:24:30.836" v="2375" actId="478"/>
          <ac:picMkLst>
            <pc:docMk/>
            <pc:sldMk cId="2800099932" sldId="303"/>
            <ac:picMk id="6" creationId="{0A570BAE-5F8C-3379-0BCB-9A49A94F91FA}"/>
          </ac:picMkLst>
        </pc:picChg>
        <pc:picChg chg="add mod">
          <ac:chgData name="子閎 林" userId="d496ebd3736cf63e" providerId="LiveId" clId="{BA2F0650-0B49-4393-8FEE-D46B33866229}" dt="2023-09-10T13:15:43.412" v="5316" actId="164"/>
          <ac:picMkLst>
            <pc:docMk/>
            <pc:sldMk cId="2800099932" sldId="303"/>
            <ac:picMk id="7" creationId="{DA54E4F5-D344-5592-5825-0A3DA80A5AFB}"/>
          </ac:picMkLst>
        </pc:picChg>
      </pc:sldChg>
      <pc:sldChg chg="addSp delSp modSp add mod modAnim">
        <pc:chgData name="子閎 林" userId="d496ebd3736cf63e" providerId="LiveId" clId="{BA2F0650-0B49-4393-8FEE-D46B33866229}" dt="2023-10-14T03:22:36.492" v="5987" actId="33553"/>
        <pc:sldMkLst>
          <pc:docMk/>
          <pc:sldMk cId="4136858175" sldId="304"/>
        </pc:sldMkLst>
        <pc:spChg chg="mod">
          <ac:chgData name="子閎 林" userId="d496ebd3736cf63e" providerId="LiveId" clId="{BA2F0650-0B49-4393-8FEE-D46B33866229}" dt="2023-10-14T03:22:36.492" v="5987" actId="33553"/>
          <ac:spMkLst>
            <pc:docMk/>
            <pc:sldMk cId="4136858175" sldId="304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33:14.822" v="2587" actId="113"/>
          <ac:spMkLst>
            <pc:docMk/>
            <pc:sldMk cId="4136858175" sldId="304"/>
            <ac:spMk id="9" creationId="{E63C22C5-0AE6-C4DD-FF4E-4294FB8E02E6}"/>
          </ac:spMkLst>
        </pc:spChg>
        <pc:spChg chg="mod">
          <ac:chgData name="子閎 林" userId="d496ebd3736cf63e" providerId="LiveId" clId="{BA2F0650-0B49-4393-8FEE-D46B33866229}" dt="2023-09-10T13:18:08.020" v="5425" actId="164"/>
          <ac:spMkLst>
            <pc:docMk/>
            <pc:sldMk cId="4136858175" sldId="304"/>
            <ac:spMk id="11" creationId="{09B9CF66-9828-AC17-00C9-9070D31419EC}"/>
          </ac:spMkLst>
        </pc:spChg>
        <pc:spChg chg="add mod">
          <ac:chgData name="子閎 林" userId="d496ebd3736cf63e" providerId="LiveId" clId="{BA2F0650-0B49-4393-8FEE-D46B33866229}" dt="2023-09-10T13:18:08.020" v="5425" actId="164"/>
          <ac:spMkLst>
            <pc:docMk/>
            <pc:sldMk cId="4136858175" sldId="304"/>
            <ac:spMk id="12" creationId="{C850F338-D49A-3180-68C3-E82EC634954F}"/>
          </ac:spMkLst>
        </pc:spChg>
        <pc:spChg chg="add mod">
          <ac:chgData name="子閎 林" userId="d496ebd3736cf63e" providerId="LiveId" clId="{BA2F0650-0B49-4393-8FEE-D46B33866229}" dt="2023-09-10T13:18:08.020" v="5425" actId="164"/>
          <ac:spMkLst>
            <pc:docMk/>
            <pc:sldMk cId="4136858175" sldId="304"/>
            <ac:spMk id="13" creationId="{31FE4889-C4BC-C16C-2F20-3C3F0AC30989}"/>
          </ac:spMkLst>
        </pc:spChg>
        <pc:spChg chg="add mod">
          <ac:chgData name="子閎 林" userId="d496ebd3736cf63e" providerId="LiveId" clId="{BA2F0650-0B49-4393-8FEE-D46B33866229}" dt="2023-09-10T13:18:08.020" v="5425" actId="164"/>
          <ac:spMkLst>
            <pc:docMk/>
            <pc:sldMk cId="4136858175" sldId="304"/>
            <ac:spMk id="14" creationId="{69CFD8E8-7ECB-896E-6EF0-3A4A62B5BE3D}"/>
          </ac:spMkLst>
        </pc:spChg>
        <pc:grpChg chg="add mod">
          <ac:chgData name="子閎 林" userId="d496ebd3736cf63e" providerId="LiveId" clId="{BA2F0650-0B49-4393-8FEE-D46B33866229}" dt="2023-09-10T13:18:23.709" v="5429" actId="1076"/>
          <ac:grpSpMkLst>
            <pc:docMk/>
            <pc:sldMk cId="4136858175" sldId="304"/>
            <ac:grpSpMk id="4" creationId="{6EB35A34-C2F6-E977-428D-64F4DD917DD3}"/>
          </ac:grpSpMkLst>
        </pc:grpChg>
        <pc:picChg chg="add mod ord">
          <ac:chgData name="子閎 林" userId="d496ebd3736cf63e" providerId="LiveId" clId="{BA2F0650-0B49-4393-8FEE-D46B33866229}" dt="2023-09-10T13:18:08.020" v="5425" actId="164"/>
          <ac:picMkLst>
            <pc:docMk/>
            <pc:sldMk cId="4136858175" sldId="304"/>
            <ac:picMk id="6" creationId="{4550BDF9-2452-E9C2-3993-A4784247575C}"/>
          </ac:picMkLst>
        </pc:picChg>
        <pc:picChg chg="del">
          <ac:chgData name="子閎 林" userId="d496ebd3736cf63e" providerId="LiveId" clId="{BA2F0650-0B49-4393-8FEE-D46B33866229}" dt="2023-08-31T14:30:46.528" v="2512" actId="478"/>
          <ac:picMkLst>
            <pc:docMk/>
            <pc:sldMk cId="4136858175" sldId="304"/>
            <ac:picMk id="7" creationId="{DA54E4F5-D344-5592-5825-0A3DA80A5AFB}"/>
          </ac:picMkLst>
        </pc:picChg>
      </pc:sldChg>
      <pc:sldChg chg="addSp delSp modSp add mod">
        <pc:chgData name="子閎 林" userId="d496ebd3736cf63e" providerId="LiveId" clId="{BA2F0650-0B49-4393-8FEE-D46B33866229}" dt="2023-10-14T03:22:40" v="5988" actId="33553"/>
        <pc:sldMkLst>
          <pc:docMk/>
          <pc:sldMk cId="1863326103" sldId="305"/>
        </pc:sldMkLst>
        <pc:spChg chg="mod">
          <ac:chgData name="子閎 林" userId="d496ebd3736cf63e" providerId="LiveId" clId="{BA2F0650-0B49-4393-8FEE-D46B33866229}" dt="2023-10-14T03:22:40" v="5988" actId="33553"/>
          <ac:spMkLst>
            <pc:docMk/>
            <pc:sldMk cId="1863326103" sldId="305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30:04.023" v="5594" actId="20577"/>
          <ac:spMkLst>
            <pc:docMk/>
            <pc:sldMk cId="1863326103" sldId="305"/>
            <ac:spMk id="9" creationId="{E63C22C5-0AE6-C4DD-FF4E-4294FB8E02E6}"/>
          </ac:spMkLst>
        </pc:spChg>
        <pc:spChg chg="del">
          <ac:chgData name="子閎 林" userId="d496ebd3736cf63e" providerId="LiveId" clId="{BA2F0650-0B49-4393-8FEE-D46B33866229}" dt="2023-08-31T14:34:33.427" v="2593" actId="478"/>
          <ac:spMkLst>
            <pc:docMk/>
            <pc:sldMk cId="1863326103" sldId="305"/>
            <ac:spMk id="11" creationId="{09B9CF66-9828-AC17-00C9-9070D31419EC}"/>
          </ac:spMkLst>
        </pc:spChg>
        <pc:spChg chg="del">
          <ac:chgData name="子閎 林" userId="d496ebd3736cf63e" providerId="LiveId" clId="{BA2F0650-0B49-4393-8FEE-D46B33866229}" dt="2023-08-31T14:34:32.876" v="2592" actId="478"/>
          <ac:spMkLst>
            <pc:docMk/>
            <pc:sldMk cId="1863326103" sldId="305"/>
            <ac:spMk id="12" creationId="{C850F338-D49A-3180-68C3-E82EC634954F}"/>
          </ac:spMkLst>
        </pc:spChg>
        <pc:spChg chg="del">
          <ac:chgData name="子閎 林" userId="d496ebd3736cf63e" providerId="LiveId" clId="{BA2F0650-0B49-4393-8FEE-D46B33866229}" dt="2023-08-31T14:34:29.633" v="2590" actId="478"/>
          <ac:spMkLst>
            <pc:docMk/>
            <pc:sldMk cId="1863326103" sldId="305"/>
            <ac:spMk id="13" creationId="{31FE4889-C4BC-C16C-2F20-3C3F0AC30989}"/>
          </ac:spMkLst>
        </pc:spChg>
        <pc:spChg chg="del">
          <ac:chgData name="子閎 林" userId="d496ebd3736cf63e" providerId="LiveId" clId="{BA2F0650-0B49-4393-8FEE-D46B33866229}" dt="2023-08-31T14:34:31.155" v="2591" actId="478"/>
          <ac:spMkLst>
            <pc:docMk/>
            <pc:sldMk cId="1863326103" sldId="305"/>
            <ac:spMk id="14" creationId="{69CFD8E8-7ECB-896E-6EF0-3A4A62B5BE3D}"/>
          </ac:spMkLst>
        </pc:spChg>
        <pc:picChg chg="del">
          <ac:chgData name="子閎 林" userId="d496ebd3736cf63e" providerId="LiveId" clId="{BA2F0650-0B49-4393-8FEE-D46B33866229}" dt="2023-08-31T14:34:28.455" v="2589" actId="478"/>
          <ac:picMkLst>
            <pc:docMk/>
            <pc:sldMk cId="1863326103" sldId="305"/>
            <ac:picMk id="6" creationId="{4550BDF9-2452-E9C2-3993-A4784247575C}"/>
          </ac:picMkLst>
        </pc:picChg>
        <pc:picChg chg="add del mod">
          <ac:chgData name="子閎 林" userId="d496ebd3736cf63e" providerId="LiveId" clId="{BA2F0650-0B49-4393-8FEE-D46B33866229}" dt="2023-08-31T14:38:49.163" v="2798" actId="478"/>
          <ac:picMkLst>
            <pc:docMk/>
            <pc:sldMk cId="1863326103" sldId="305"/>
            <ac:picMk id="7" creationId="{3EFFD782-B5F8-63E8-ED1C-749DB490B03C}"/>
          </ac:picMkLst>
        </pc:picChg>
        <pc:picChg chg="add del mod">
          <ac:chgData name="子閎 林" userId="d496ebd3736cf63e" providerId="LiveId" clId="{BA2F0650-0B49-4393-8FEE-D46B33866229}" dt="2023-09-10T13:30:12.477" v="5595" actId="1076"/>
          <ac:picMkLst>
            <pc:docMk/>
            <pc:sldMk cId="1863326103" sldId="305"/>
            <ac:picMk id="16" creationId="{6E2CB6B6-F78A-25F5-D118-E920814C4D1B}"/>
          </ac:picMkLst>
        </pc:picChg>
      </pc:sldChg>
      <pc:sldChg chg="addSp delSp modSp add mod">
        <pc:chgData name="子閎 林" userId="d496ebd3736cf63e" providerId="LiveId" clId="{BA2F0650-0B49-4393-8FEE-D46B33866229}" dt="2023-10-14T03:22:43.320" v="5989" actId="33553"/>
        <pc:sldMkLst>
          <pc:docMk/>
          <pc:sldMk cId="97179033" sldId="306"/>
        </pc:sldMkLst>
        <pc:spChg chg="mod">
          <ac:chgData name="子閎 林" userId="d496ebd3736cf63e" providerId="LiveId" clId="{BA2F0650-0B49-4393-8FEE-D46B33866229}" dt="2023-10-14T03:22:43.320" v="5989" actId="33553"/>
          <ac:spMkLst>
            <pc:docMk/>
            <pc:sldMk cId="97179033" sldId="306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30:30.004" v="5596" actId="20577"/>
          <ac:spMkLst>
            <pc:docMk/>
            <pc:sldMk cId="97179033" sldId="306"/>
            <ac:spMk id="9" creationId="{E63C22C5-0AE6-C4DD-FF4E-4294FB8E02E6}"/>
          </ac:spMkLst>
        </pc:spChg>
        <pc:picChg chg="add mod">
          <ac:chgData name="子閎 林" userId="d496ebd3736cf63e" providerId="LiveId" clId="{BA2F0650-0B49-4393-8FEE-D46B33866229}" dt="2023-09-10T13:19:14.276" v="5438" actId="1076"/>
          <ac:picMkLst>
            <pc:docMk/>
            <pc:sldMk cId="97179033" sldId="306"/>
            <ac:picMk id="6" creationId="{C0385AFA-DC19-B8E1-BCD5-4C2E5AEF8EEC}"/>
          </ac:picMkLst>
        </pc:picChg>
        <pc:picChg chg="del">
          <ac:chgData name="子閎 林" userId="d496ebd3736cf63e" providerId="LiveId" clId="{BA2F0650-0B49-4393-8FEE-D46B33866229}" dt="2023-08-31T14:40:35.921" v="2807" actId="478"/>
          <ac:picMkLst>
            <pc:docMk/>
            <pc:sldMk cId="97179033" sldId="306"/>
            <ac:picMk id="16" creationId="{6E2CB6B6-F78A-25F5-D118-E920814C4D1B}"/>
          </ac:picMkLst>
        </pc:picChg>
      </pc:sldChg>
      <pc:sldChg chg="addSp delSp modSp add mod">
        <pc:chgData name="子閎 林" userId="d496ebd3736cf63e" providerId="LiveId" clId="{BA2F0650-0B49-4393-8FEE-D46B33866229}" dt="2023-10-14T03:22:48.197" v="5990" actId="33553"/>
        <pc:sldMkLst>
          <pc:docMk/>
          <pc:sldMk cId="2957037106" sldId="307"/>
        </pc:sldMkLst>
        <pc:spChg chg="mod">
          <ac:chgData name="子閎 林" userId="d496ebd3736cf63e" providerId="LiveId" clId="{BA2F0650-0B49-4393-8FEE-D46B33866229}" dt="2023-10-14T03:22:48.197" v="5990" actId="33553"/>
          <ac:spMkLst>
            <pc:docMk/>
            <pc:sldMk cId="2957037106" sldId="307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8-31T14:43:28.888" v="3017" actId="20577"/>
          <ac:spMkLst>
            <pc:docMk/>
            <pc:sldMk cId="2957037106" sldId="307"/>
            <ac:spMk id="9" creationId="{E63C22C5-0AE6-C4DD-FF4E-4294FB8E02E6}"/>
          </ac:spMkLst>
        </pc:spChg>
        <pc:picChg chg="del">
          <ac:chgData name="子閎 林" userId="d496ebd3736cf63e" providerId="LiveId" clId="{BA2F0650-0B49-4393-8FEE-D46B33866229}" dt="2023-08-31T14:43:43.276" v="3018" actId="478"/>
          <ac:picMkLst>
            <pc:docMk/>
            <pc:sldMk cId="2957037106" sldId="307"/>
            <ac:picMk id="6" creationId="{C0385AFA-DC19-B8E1-BCD5-4C2E5AEF8EEC}"/>
          </ac:picMkLst>
        </pc:picChg>
        <pc:picChg chg="add mod">
          <ac:chgData name="子閎 林" userId="d496ebd3736cf63e" providerId="LiveId" clId="{BA2F0650-0B49-4393-8FEE-D46B33866229}" dt="2023-09-10T13:19:10.364" v="5437" actId="14100"/>
          <ac:picMkLst>
            <pc:docMk/>
            <pc:sldMk cId="2957037106" sldId="307"/>
            <ac:picMk id="7" creationId="{B7AE4681-2AB7-C2FC-0508-3C5824A93A6B}"/>
          </ac:picMkLst>
        </pc:picChg>
      </pc:sldChg>
      <pc:sldChg chg="addSp delSp modSp add mod">
        <pc:chgData name="子閎 林" userId="d496ebd3736cf63e" providerId="LiveId" clId="{BA2F0650-0B49-4393-8FEE-D46B33866229}" dt="2023-10-14T03:22:58.922" v="5991" actId="33553"/>
        <pc:sldMkLst>
          <pc:docMk/>
          <pc:sldMk cId="131446909" sldId="308"/>
        </pc:sldMkLst>
        <pc:spChg chg="mod">
          <ac:chgData name="子閎 林" userId="d496ebd3736cf63e" providerId="LiveId" clId="{BA2F0650-0B49-4393-8FEE-D46B33866229}" dt="2023-10-14T03:22:58.922" v="5991" actId="33553"/>
          <ac:spMkLst>
            <pc:docMk/>
            <pc:sldMk cId="131446909" sldId="308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21:33.345" v="5442" actId="14"/>
          <ac:spMkLst>
            <pc:docMk/>
            <pc:sldMk cId="131446909" sldId="308"/>
            <ac:spMk id="9" creationId="{E63C22C5-0AE6-C4DD-FF4E-4294FB8E02E6}"/>
          </ac:spMkLst>
        </pc:spChg>
        <pc:picChg chg="add mod">
          <ac:chgData name="子閎 林" userId="d496ebd3736cf63e" providerId="LiveId" clId="{BA2F0650-0B49-4393-8FEE-D46B33866229}" dt="2023-09-10T13:19:36.610" v="5441" actId="1076"/>
          <ac:picMkLst>
            <pc:docMk/>
            <pc:sldMk cId="131446909" sldId="308"/>
            <ac:picMk id="6" creationId="{D5381740-D5BA-61B4-584F-550C0261E87C}"/>
          </ac:picMkLst>
        </pc:picChg>
        <pc:picChg chg="del">
          <ac:chgData name="子閎 林" userId="d496ebd3736cf63e" providerId="LiveId" clId="{BA2F0650-0B49-4393-8FEE-D46B33866229}" dt="2023-08-31T14:46:03.187" v="3029" actId="478"/>
          <ac:picMkLst>
            <pc:docMk/>
            <pc:sldMk cId="131446909" sldId="308"/>
            <ac:picMk id="7" creationId="{B7AE4681-2AB7-C2FC-0508-3C5824A93A6B}"/>
          </ac:picMkLst>
        </pc:picChg>
      </pc:sldChg>
      <pc:sldChg chg="addSp delSp modSp add mod">
        <pc:chgData name="子閎 林" userId="d496ebd3736cf63e" providerId="LiveId" clId="{BA2F0650-0B49-4393-8FEE-D46B33866229}" dt="2023-10-14T03:23:02.989" v="5992" actId="33553"/>
        <pc:sldMkLst>
          <pc:docMk/>
          <pc:sldMk cId="2030672780" sldId="309"/>
        </pc:sldMkLst>
        <pc:spChg chg="mod">
          <ac:chgData name="子閎 林" userId="d496ebd3736cf63e" providerId="LiveId" clId="{BA2F0650-0B49-4393-8FEE-D46B33866229}" dt="2023-10-14T03:23:02.989" v="5992" actId="33553"/>
          <ac:spMkLst>
            <pc:docMk/>
            <pc:sldMk cId="2030672780" sldId="309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01T03:06:25.239" v="3860" actId="207"/>
          <ac:spMkLst>
            <pc:docMk/>
            <pc:sldMk cId="2030672780" sldId="309"/>
            <ac:spMk id="9" creationId="{E63C22C5-0AE6-C4DD-FF4E-4294FB8E02E6}"/>
          </ac:spMkLst>
        </pc:spChg>
        <pc:picChg chg="del">
          <ac:chgData name="子閎 林" userId="d496ebd3736cf63e" providerId="LiveId" clId="{BA2F0650-0B49-4393-8FEE-D46B33866229}" dt="2023-08-31T14:50:03.616" v="3205" actId="478"/>
          <ac:picMkLst>
            <pc:docMk/>
            <pc:sldMk cId="2030672780" sldId="309"/>
            <ac:picMk id="6" creationId="{D5381740-D5BA-61B4-584F-550C0261E87C}"/>
          </ac:picMkLst>
        </pc:picChg>
        <pc:picChg chg="add mod">
          <ac:chgData name="子閎 林" userId="d496ebd3736cf63e" providerId="LiveId" clId="{BA2F0650-0B49-4393-8FEE-D46B33866229}" dt="2023-08-31T14:52:51.674" v="3402" actId="1076"/>
          <ac:picMkLst>
            <pc:docMk/>
            <pc:sldMk cId="2030672780" sldId="309"/>
            <ac:picMk id="7" creationId="{E4874313-69A8-3B5C-6A2D-1F3C01285E8F}"/>
          </ac:picMkLst>
        </pc:picChg>
      </pc:sldChg>
      <pc:sldChg chg="addSp delSp modSp add mod">
        <pc:chgData name="子閎 林" userId="d496ebd3736cf63e" providerId="LiveId" clId="{BA2F0650-0B49-4393-8FEE-D46B33866229}" dt="2023-10-14T03:23:07.864" v="5993" actId="33553"/>
        <pc:sldMkLst>
          <pc:docMk/>
          <pc:sldMk cId="2717837860" sldId="310"/>
        </pc:sldMkLst>
        <pc:spChg chg="add mod">
          <ac:chgData name="子閎 林" userId="d496ebd3736cf63e" providerId="LiveId" clId="{BA2F0650-0B49-4393-8FEE-D46B33866229}" dt="2023-09-10T12:27:58.166" v="4658" actId="1037"/>
          <ac:spMkLst>
            <pc:docMk/>
            <pc:sldMk cId="2717837860" sldId="310"/>
            <ac:spMk id="4" creationId="{F4D1A2B8-39A2-58D5-26F1-8E2B9A958FD0}"/>
          </ac:spMkLst>
        </pc:spChg>
        <pc:spChg chg="add mod">
          <ac:chgData name="子閎 林" userId="d496ebd3736cf63e" providerId="LiveId" clId="{BA2F0650-0B49-4393-8FEE-D46B33866229}" dt="2023-09-10T12:28:36.344" v="4678" actId="1037"/>
          <ac:spMkLst>
            <pc:docMk/>
            <pc:sldMk cId="2717837860" sldId="310"/>
            <ac:spMk id="7" creationId="{C02F9C8E-A308-92C7-D8AA-1B0340EBA112}"/>
          </ac:spMkLst>
        </pc:spChg>
        <pc:spChg chg="mod">
          <ac:chgData name="子閎 林" userId="d496ebd3736cf63e" providerId="LiveId" clId="{BA2F0650-0B49-4393-8FEE-D46B33866229}" dt="2023-10-14T03:23:07.864" v="5993" actId="33553"/>
          <ac:spMkLst>
            <pc:docMk/>
            <pc:sldMk cId="2717837860" sldId="310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2:27:20.636" v="4645" actId="207"/>
          <ac:spMkLst>
            <pc:docMk/>
            <pc:sldMk cId="2717837860" sldId="310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8-31T15:00:55.338" v="3579" actId="14100"/>
          <ac:spMkLst>
            <pc:docMk/>
            <pc:sldMk cId="2717837860" sldId="310"/>
            <ac:spMk id="11" creationId="{8CD208B4-A0EB-A537-2BD2-5DB842FB0F78}"/>
          </ac:spMkLst>
        </pc:spChg>
        <pc:spChg chg="add mod">
          <ac:chgData name="子閎 林" userId="d496ebd3736cf63e" providerId="LiveId" clId="{BA2F0650-0B49-4393-8FEE-D46B33866229}" dt="2023-09-10T13:32:09.628" v="5612" actId="1076"/>
          <ac:spMkLst>
            <pc:docMk/>
            <pc:sldMk cId="2717837860" sldId="310"/>
            <ac:spMk id="12" creationId="{1AA052B0-485D-2CA2-CC3E-DB5308B152B6}"/>
          </ac:spMkLst>
        </pc:spChg>
        <pc:spChg chg="add mod">
          <ac:chgData name="子閎 林" userId="d496ebd3736cf63e" providerId="LiveId" clId="{BA2F0650-0B49-4393-8FEE-D46B33866229}" dt="2023-09-10T13:35:58.507" v="5703" actId="20577"/>
          <ac:spMkLst>
            <pc:docMk/>
            <pc:sldMk cId="2717837860" sldId="310"/>
            <ac:spMk id="13" creationId="{BEEAE77F-C062-B2D9-DC76-99215F340AA8}"/>
          </ac:spMkLst>
        </pc:spChg>
        <pc:picChg chg="add mod">
          <ac:chgData name="子閎 林" userId="d496ebd3736cf63e" providerId="LiveId" clId="{BA2F0650-0B49-4393-8FEE-D46B33866229}" dt="2023-08-31T14:58:59.179" v="3529" actId="1076"/>
          <ac:picMkLst>
            <pc:docMk/>
            <pc:sldMk cId="2717837860" sldId="310"/>
            <ac:picMk id="6" creationId="{FDAB6B29-3D88-BA92-395F-4A536D39C10B}"/>
          </ac:picMkLst>
        </pc:picChg>
        <pc:picChg chg="del">
          <ac:chgData name="子閎 林" userId="d496ebd3736cf63e" providerId="LiveId" clId="{BA2F0650-0B49-4393-8FEE-D46B33866229}" dt="2023-08-31T14:57:43.957" v="3404" actId="478"/>
          <ac:picMkLst>
            <pc:docMk/>
            <pc:sldMk cId="2717837860" sldId="310"/>
            <ac:picMk id="7" creationId="{E4874313-69A8-3B5C-6A2D-1F3C01285E8F}"/>
          </ac:picMkLst>
        </pc:picChg>
      </pc:sldChg>
      <pc:sldChg chg="addSp delSp modSp add mod">
        <pc:chgData name="子閎 林" userId="d496ebd3736cf63e" providerId="LiveId" clId="{BA2F0650-0B49-4393-8FEE-D46B33866229}" dt="2023-10-14T03:23:12.245" v="5994" actId="33553"/>
        <pc:sldMkLst>
          <pc:docMk/>
          <pc:sldMk cId="1895003857" sldId="311"/>
        </pc:sldMkLst>
        <pc:spChg chg="add del mod">
          <ac:chgData name="子閎 林" userId="d496ebd3736cf63e" providerId="LiveId" clId="{BA2F0650-0B49-4393-8FEE-D46B33866229}" dt="2023-09-10T12:30:59.704" v="4691" actId="478"/>
          <ac:spMkLst>
            <pc:docMk/>
            <pc:sldMk cId="1895003857" sldId="311"/>
            <ac:spMk id="4" creationId="{593F16D8-6528-1641-C551-3DF2FE631D7B}"/>
          </ac:spMkLst>
        </pc:spChg>
        <pc:spChg chg="add del mod">
          <ac:chgData name="子閎 林" userId="d496ebd3736cf63e" providerId="LiveId" clId="{BA2F0650-0B49-4393-8FEE-D46B33866229}" dt="2023-09-10T12:31:01.225" v="4692" actId="478"/>
          <ac:spMkLst>
            <pc:docMk/>
            <pc:sldMk cId="1895003857" sldId="311"/>
            <ac:spMk id="6" creationId="{002EB8B1-4280-4ADA-39B5-6D1774CDF7B5}"/>
          </ac:spMkLst>
        </pc:spChg>
        <pc:spChg chg="mod">
          <ac:chgData name="子閎 林" userId="d496ebd3736cf63e" providerId="LiveId" clId="{BA2F0650-0B49-4393-8FEE-D46B33866229}" dt="2023-10-14T03:23:12.245" v="5994" actId="33553"/>
          <ac:spMkLst>
            <pc:docMk/>
            <pc:sldMk cId="1895003857" sldId="311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2:29:34.743" v="4686" actId="255"/>
          <ac:spMkLst>
            <pc:docMk/>
            <pc:sldMk cId="1895003857" sldId="311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3:34:29.563" v="5665" actId="1037"/>
          <ac:spMkLst>
            <pc:docMk/>
            <pc:sldMk cId="1895003857" sldId="311"/>
            <ac:spMk id="11" creationId="{65E8D5AE-B4B1-51A2-DC2B-6BDC34B4B8EA}"/>
          </ac:spMkLst>
        </pc:spChg>
        <pc:spChg chg="del">
          <ac:chgData name="子閎 林" userId="d496ebd3736cf63e" providerId="LiveId" clId="{BA2F0650-0B49-4393-8FEE-D46B33866229}" dt="2023-08-31T15:11:47.871" v="3737" actId="478"/>
          <ac:spMkLst>
            <pc:docMk/>
            <pc:sldMk cId="1895003857" sldId="311"/>
            <ac:spMk id="11" creationId="{8CD208B4-A0EB-A537-2BD2-5DB842FB0F78}"/>
          </ac:spMkLst>
        </pc:spChg>
        <pc:spChg chg="add mod">
          <ac:chgData name="子閎 林" userId="d496ebd3736cf63e" providerId="LiveId" clId="{BA2F0650-0B49-4393-8FEE-D46B33866229}" dt="2023-09-10T13:35:15.883" v="5702" actId="1076"/>
          <ac:spMkLst>
            <pc:docMk/>
            <pc:sldMk cId="1895003857" sldId="311"/>
            <ac:spMk id="12" creationId="{E9A8B2BD-3766-2FA0-7BA4-BB81191F1DCE}"/>
          </ac:spMkLst>
        </pc:spChg>
        <pc:picChg chg="del">
          <ac:chgData name="子閎 林" userId="d496ebd3736cf63e" providerId="LiveId" clId="{BA2F0650-0B49-4393-8FEE-D46B33866229}" dt="2023-08-31T15:08:58.739" v="3583" actId="478"/>
          <ac:picMkLst>
            <pc:docMk/>
            <pc:sldMk cId="1895003857" sldId="311"/>
            <ac:picMk id="6" creationId="{FDAB6B29-3D88-BA92-395F-4A536D39C10B}"/>
          </ac:picMkLst>
        </pc:picChg>
        <pc:picChg chg="add mod ord">
          <ac:chgData name="子閎 林" userId="d496ebd3736cf63e" providerId="LiveId" clId="{BA2F0650-0B49-4393-8FEE-D46B33866229}" dt="2023-08-31T15:13:04.934" v="3738" actId="14100"/>
          <ac:picMkLst>
            <pc:docMk/>
            <pc:sldMk cId="1895003857" sldId="311"/>
            <ac:picMk id="7" creationId="{0D217551-B74C-3875-EDEC-906F1B8AE2D7}"/>
          </ac:picMkLst>
        </pc:picChg>
      </pc:sldChg>
      <pc:sldChg chg="delSp modSp add mod">
        <pc:chgData name="子閎 林" userId="d496ebd3736cf63e" providerId="LiveId" clId="{BA2F0650-0B49-4393-8FEE-D46B33866229}" dt="2023-10-14T03:23:58.283" v="6001" actId="33553"/>
        <pc:sldMkLst>
          <pc:docMk/>
          <pc:sldMk cId="972739635" sldId="312"/>
        </pc:sldMkLst>
        <pc:spChg chg="mod">
          <ac:chgData name="子閎 林" userId="d496ebd3736cf63e" providerId="LiveId" clId="{BA2F0650-0B49-4393-8FEE-D46B33866229}" dt="2023-10-14T03:23:58.283" v="6001" actId="33553"/>
          <ac:spMkLst>
            <pc:docMk/>
            <pc:sldMk cId="972739635" sldId="312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2T03:29:43.563" v="5707" actId="20577"/>
          <ac:spMkLst>
            <pc:docMk/>
            <pc:sldMk cId="972739635" sldId="312"/>
            <ac:spMk id="9" creationId="{E63C22C5-0AE6-C4DD-FF4E-4294FB8E02E6}"/>
          </ac:spMkLst>
        </pc:spChg>
        <pc:spChg chg="mod">
          <ac:chgData name="子閎 林" userId="d496ebd3736cf63e" providerId="LiveId" clId="{BA2F0650-0B49-4393-8FEE-D46B33866229}" dt="2023-10-14T03:23:58.283" v="6001" actId="33553"/>
          <ac:spMkLst>
            <pc:docMk/>
            <pc:sldMk cId="972739635" sldId="312"/>
            <ac:spMk id="10" creationId="{AEAA0ADF-1233-DFCD-081C-93BA92DE3318}"/>
          </ac:spMkLst>
        </pc:spChg>
        <pc:picChg chg="del">
          <ac:chgData name="子閎 林" userId="d496ebd3736cf63e" providerId="LiveId" clId="{BA2F0650-0B49-4393-8FEE-D46B33866229}" dt="2023-08-31T15:17:49.445" v="3742" actId="478"/>
          <ac:picMkLst>
            <pc:docMk/>
            <pc:sldMk cId="972739635" sldId="312"/>
            <ac:picMk id="7" creationId="{0D217551-B74C-3875-EDEC-906F1B8AE2D7}"/>
          </ac:picMkLst>
        </pc:picChg>
      </pc:sldChg>
      <pc:sldChg chg="modSp add mod ord">
        <pc:chgData name="子閎 林" userId="d496ebd3736cf63e" providerId="LiveId" clId="{BA2F0650-0B49-4393-8FEE-D46B33866229}" dt="2023-09-01T03:22:26.599" v="3972" actId="20577"/>
        <pc:sldMkLst>
          <pc:docMk/>
          <pc:sldMk cId="2749052868" sldId="313"/>
        </pc:sldMkLst>
        <pc:spChg chg="mod">
          <ac:chgData name="子閎 林" userId="d496ebd3736cf63e" providerId="LiveId" clId="{BA2F0650-0B49-4393-8FEE-D46B33866229}" dt="2023-09-01T03:22:26.599" v="3972" actId="20577"/>
          <ac:spMkLst>
            <pc:docMk/>
            <pc:sldMk cId="2749052868" sldId="313"/>
            <ac:spMk id="13" creationId="{7AEF78F3-CE4A-4938-BE55-70CB4F0542C4}"/>
          </ac:spMkLst>
        </pc:spChg>
      </pc:sldChg>
      <pc:sldChg chg="modSp add mod ord">
        <pc:chgData name="子閎 林" userId="d496ebd3736cf63e" providerId="LiveId" clId="{BA2F0650-0B49-4393-8FEE-D46B33866229}" dt="2023-09-01T03:22:45.401" v="3976" actId="20577"/>
        <pc:sldMkLst>
          <pc:docMk/>
          <pc:sldMk cId="2311693299" sldId="314"/>
        </pc:sldMkLst>
        <pc:spChg chg="mod">
          <ac:chgData name="子閎 林" userId="d496ebd3736cf63e" providerId="LiveId" clId="{BA2F0650-0B49-4393-8FEE-D46B33866229}" dt="2023-09-01T03:22:45.401" v="3976" actId="20577"/>
          <ac:spMkLst>
            <pc:docMk/>
            <pc:sldMk cId="2311693299" sldId="314"/>
            <ac:spMk id="13" creationId="{7AEF78F3-CE4A-4938-BE55-70CB4F0542C4}"/>
          </ac:spMkLst>
        </pc:spChg>
      </pc:sldChg>
      <pc:sldChg chg="modSp add mod ord">
        <pc:chgData name="子閎 林" userId="d496ebd3736cf63e" providerId="LiveId" clId="{BA2F0650-0B49-4393-8FEE-D46B33866229}" dt="2023-09-01T03:22:55.157" v="3980" actId="20577"/>
        <pc:sldMkLst>
          <pc:docMk/>
          <pc:sldMk cId="4015499620" sldId="315"/>
        </pc:sldMkLst>
        <pc:spChg chg="mod">
          <ac:chgData name="子閎 林" userId="d496ebd3736cf63e" providerId="LiveId" clId="{BA2F0650-0B49-4393-8FEE-D46B33866229}" dt="2023-09-01T03:22:55.157" v="3980" actId="20577"/>
          <ac:spMkLst>
            <pc:docMk/>
            <pc:sldMk cId="4015499620" sldId="315"/>
            <ac:spMk id="13" creationId="{7AEF78F3-CE4A-4938-BE55-70CB4F0542C4}"/>
          </ac:spMkLst>
        </pc:spChg>
      </pc:sldChg>
      <pc:sldChg chg="modSp add mod ord">
        <pc:chgData name="子閎 林" userId="d496ebd3736cf63e" providerId="LiveId" clId="{BA2F0650-0B49-4393-8FEE-D46B33866229}" dt="2023-10-14T03:20:26.389" v="5961" actId="33553"/>
        <pc:sldMkLst>
          <pc:docMk/>
          <pc:sldMk cId="300342381" sldId="316"/>
        </pc:sldMkLst>
        <pc:spChg chg="mod">
          <ac:chgData name="子閎 林" userId="d496ebd3736cf63e" providerId="LiveId" clId="{BA2F0650-0B49-4393-8FEE-D46B33866229}" dt="2023-10-14T03:20:26.389" v="5961" actId="33553"/>
          <ac:spMkLst>
            <pc:docMk/>
            <pc:sldMk cId="300342381" sldId="316"/>
            <ac:spMk id="8" creationId="{E12CE886-CA50-FA35-3A67-70AB79EC6AAC}"/>
          </ac:spMkLst>
        </pc:spChg>
        <pc:spChg chg="mod">
          <ac:chgData name="子閎 林" userId="d496ebd3736cf63e" providerId="LiveId" clId="{BA2F0650-0B49-4393-8FEE-D46B33866229}" dt="2023-09-01T03:23:10.302" v="3984" actId="20577"/>
          <ac:spMkLst>
            <pc:docMk/>
            <pc:sldMk cId="300342381" sldId="316"/>
            <ac:spMk id="13" creationId="{7AEF78F3-CE4A-4938-BE55-70CB4F0542C4}"/>
          </ac:spMkLst>
        </pc:spChg>
      </pc:sldChg>
      <pc:sldChg chg="modSp add mod ord">
        <pc:chgData name="子閎 林" userId="d496ebd3736cf63e" providerId="LiveId" clId="{BA2F0650-0B49-4393-8FEE-D46B33866229}" dt="2023-09-01T03:21:35.731" v="3963" actId="207"/>
        <pc:sldMkLst>
          <pc:docMk/>
          <pc:sldMk cId="1010787452" sldId="317"/>
        </pc:sldMkLst>
        <pc:spChg chg="mod">
          <ac:chgData name="子閎 林" userId="d496ebd3736cf63e" providerId="LiveId" clId="{BA2F0650-0B49-4393-8FEE-D46B33866229}" dt="2023-09-01T03:21:35.731" v="3963" actId="207"/>
          <ac:spMkLst>
            <pc:docMk/>
            <pc:sldMk cId="1010787452" sldId="317"/>
            <ac:spMk id="13" creationId="{7AEF78F3-CE4A-4938-BE55-70CB4F0542C4}"/>
          </ac:spMkLst>
        </pc:spChg>
      </pc:sldChg>
      <pc:sldChg chg="addSp delSp modSp add mod ord">
        <pc:chgData name="子閎 林" userId="d496ebd3736cf63e" providerId="LiveId" clId="{BA2F0650-0B49-4393-8FEE-D46B33866229}" dt="2023-10-14T03:20:56.072" v="5966" actId="33553"/>
        <pc:sldMkLst>
          <pc:docMk/>
          <pc:sldMk cId="2381474783" sldId="318"/>
        </pc:sldMkLst>
        <pc:spChg chg="mod">
          <ac:chgData name="子閎 林" userId="d496ebd3736cf63e" providerId="LiveId" clId="{BA2F0650-0B49-4393-8FEE-D46B33866229}" dt="2023-10-14T03:20:56.072" v="5966" actId="33553"/>
          <ac:spMkLst>
            <pc:docMk/>
            <pc:sldMk cId="2381474783" sldId="318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01T04:29:26.423" v="4218" actId="2711"/>
          <ac:spMkLst>
            <pc:docMk/>
            <pc:sldMk cId="2381474783" sldId="318"/>
            <ac:spMk id="9" creationId="{E63C22C5-0AE6-C4DD-FF4E-4294FB8E02E6}"/>
          </ac:spMkLst>
        </pc:spChg>
        <pc:spChg chg="add mod">
          <ac:chgData name="子閎 林" userId="d496ebd3736cf63e" providerId="LiveId" clId="{BA2F0650-0B49-4393-8FEE-D46B33866229}" dt="2023-09-10T12:32:53.118" v="4708" actId="1036"/>
          <ac:spMkLst>
            <pc:docMk/>
            <pc:sldMk cId="2381474783" sldId="318"/>
            <ac:spMk id="15" creationId="{28A15D49-FD5B-792A-6B5C-E70D1634ABCD}"/>
          </ac:spMkLst>
        </pc:spChg>
        <pc:spChg chg="add mod">
          <ac:chgData name="子閎 林" userId="d496ebd3736cf63e" providerId="LiveId" clId="{BA2F0650-0B49-4393-8FEE-D46B33866229}" dt="2023-09-10T12:32:56.202" v="4712" actId="1037"/>
          <ac:spMkLst>
            <pc:docMk/>
            <pc:sldMk cId="2381474783" sldId="318"/>
            <ac:spMk id="16" creationId="{1D9A65A6-75E1-7D4D-D329-901A6B7B1A1C}"/>
          </ac:spMkLst>
        </pc:spChg>
        <pc:grpChg chg="add mod">
          <ac:chgData name="子閎 林" userId="d496ebd3736cf63e" providerId="LiveId" clId="{BA2F0650-0B49-4393-8FEE-D46B33866229}" dt="2023-09-10T12:32:48.509" v="4705" actId="1076"/>
          <ac:grpSpMkLst>
            <pc:docMk/>
            <pc:sldMk cId="2381474783" sldId="318"/>
            <ac:grpSpMk id="14" creationId="{3A34D73B-BBA6-6863-33AD-66F465CB6E12}"/>
          </ac:grpSpMkLst>
        </pc:grpChg>
        <pc:picChg chg="del">
          <ac:chgData name="子閎 林" userId="d496ebd3736cf63e" providerId="LiveId" clId="{BA2F0650-0B49-4393-8FEE-D46B33866229}" dt="2023-09-01T03:26:29.723" v="3988" actId="478"/>
          <ac:picMkLst>
            <pc:docMk/>
            <pc:sldMk cId="2381474783" sldId="318"/>
            <ac:picMk id="6" creationId="{9637113E-9161-4079-DFE5-922D69B48000}"/>
          </ac:picMkLst>
        </pc:picChg>
        <pc:picChg chg="add mod">
          <ac:chgData name="子閎 林" userId="d496ebd3736cf63e" providerId="LiveId" clId="{BA2F0650-0B49-4393-8FEE-D46B33866229}" dt="2023-09-01T03:27:33.937" v="3993" actId="164"/>
          <ac:picMkLst>
            <pc:docMk/>
            <pc:sldMk cId="2381474783" sldId="318"/>
            <ac:picMk id="11" creationId="{5A4EAFFF-2DDD-3CCB-F7F1-69673D50B919}"/>
          </ac:picMkLst>
        </pc:picChg>
        <pc:picChg chg="add mod">
          <ac:chgData name="子閎 林" userId="d496ebd3736cf63e" providerId="LiveId" clId="{BA2F0650-0B49-4393-8FEE-D46B33866229}" dt="2023-09-01T03:27:33.937" v="3993" actId="164"/>
          <ac:picMkLst>
            <pc:docMk/>
            <pc:sldMk cId="2381474783" sldId="318"/>
            <ac:picMk id="13" creationId="{7849EBC4-8EA6-3B67-4D58-AEC64493646C}"/>
          </ac:picMkLst>
        </pc:picChg>
      </pc:sldChg>
      <pc:sldChg chg="delSp modSp add mod">
        <pc:chgData name="子閎 林" userId="d496ebd3736cf63e" providerId="LiveId" clId="{BA2F0650-0B49-4393-8FEE-D46B33866229}" dt="2023-10-14T03:21:00.761" v="5967" actId="33553"/>
        <pc:sldMkLst>
          <pc:docMk/>
          <pc:sldMk cId="247941061" sldId="319"/>
        </pc:sldMkLst>
        <pc:spChg chg="del">
          <ac:chgData name="子閎 林" userId="d496ebd3736cf63e" providerId="LiveId" clId="{BA2F0650-0B49-4393-8FEE-D46B33866229}" dt="2023-09-01T04:29:43.809" v="4224" actId="478"/>
          <ac:spMkLst>
            <pc:docMk/>
            <pc:sldMk cId="247941061" sldId="319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00.761" v="5967" actId="33553"/>
          <ac:spMkLst>
            <pc:docMk/>
            <pc:sldMk cId="247941061" sldId="319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2:57:19.583" v="4916" actId="20577"/>
          <ac:spMkLst>
            <pc:docMk/>
            <pc:sldMk cId="247941061" sldId="319"/>
            <ac:spMk id="9" creationId="{E63C22C5-0AE6-C4DD-FF4E-4294FB8E02E6}"/>
          </ac:spMkLst>
        </pc:spChg>
        <pc:spChg chg="del">
          <ac:chgData name="子閎 林" userId="d496ebd3736cf63e" providerId="LiveId" clId="{BA2F0650-0B49-4393-8FEE-D46B33866229}" dt="2023-09-01T04:29:44.869" v="4225" actId="478"/>
          <ac:spMkLst>
            <pc:docMk/>
            <pc:sldMk cId="247941061" sldId="319"/>
            <ac:spMk id="15" creationId="{28A15D49-FD5B-792A-6B5C-E70D1634ABCD}"/>
          </ac:spMkLst>
        </pc:spChg>
        <pc:spChg chg="del">
          <ac:chgData name="子閎 林" userId="d496ebd3736cf63e" providerId="LiveId" clId="{BA2F0650-0B49-4393-8FEE-D46B33866229}" dt="2023-09-01T04:29:42.358" v="4223" actId="478"/>
          <ac:spMkLst>
            <pc:docMk/>
            <pc:sldMk cId="247941061" sldId="319"/>
            <ac:spMk id="16" creationId="{1D9A65A6-75E1-7D4D-D329-901A6B7B1A1C}"/>
          </ac:spMkLst>
        </pc:spChg>
        <pc:grpChg chg="del">
          <ac:chgData name="子閎 林" userId="d496ebd3736cf63e" providerId="LiveId" clId="{BA2F0650-0B49-4393-8FEE-D46B33866229}" dt="2023-09-01T04:29:40.908" v="4222" actId="478"/>
          <ac:grpSpMkLst>
            <pc:docMk/>
            <pc:sldMk cId="247941061" sldId="319"/>
            <ac:grpSpMk id="14" creationId="{3A34D73B-BBA6-6863-33AD-66F465CB6E12}"/>
          </ac:grpSpMkLst>
        </pc:grpChg>
      </pc:sldChg>
      <pc:sldChg chg="addSp modSp mod">
        <pc:chgData name="子閎 林" userId="d496ebd3736cf63e" providerId="LiveId" clId="{BA2F0650-0B49-4393-8FEE-D46B33866229}" dt="2023-10-14T03:21:13.819" v="5970" actId="33553"/>
        <pc:sldMkLst>
          <pc:docMk/>
          <pc:sldMk cId="3669093749" sldId="320"/>
        </pc:sldMkLst>
        <pc:spChg chg="mod">
          <ac:chgData name="子閎 林" userId="d496ebd3736cf63e" providerId="LiveId" clId="{BA2F0650-0B49-4393-8FEE-D46B33866229}" dt="2023-09-10T13:00:56.828" v="5095" actId="164"/>
          <ac:spMkLst>
            <pc:docMk/>
            <pc:sldMk cId="3669093749" sldId="320"/>
            <ac:spMk id="7" creationId="{668527B8-89BC-ECA8-70D0-641AED43B7E0}"/>
          </ac:spMkLst>
        </pc:spChg>
        <pc:spChg chg="mod">
          <ac:chgData name="子閎 林" userId="d496ebd3736cf63e" providerId="LiveId" clId="{BA2F0650-0B49-4393-8FEE-D46B33866229}" dt="2023-10-14T03:21:13.819" v="5970" actId="33553"/>
          <ac:spMkLst>
            <pc:docMk/>
            <pc:sldMk cId="3669093749" sldId="320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10T13:24:26.011" v="5452" actId="207"/>
          <ac:spMkLst>
            <pc:docMk/>
            <pc:sldMk cId="3669093749" sldId="320"/>
            <ac:spMk id="9" creationId="{E63C22C5-0AE6-C4DD-FF4E-4294FB8E02E6}"/>
          </ac:spMkLst>
        </pc:spChg>
        <pc:grpChg chg="add mod">
          <ac:chgData name="子閎 林" userId="d496ebd3736cf63e" providerId="LiveId" clId="{BA2F0650-0B49-4393-8FEE-D46B33866229}" dt="2023-09-10T13:01:15.193" v="5098" actId="1076"/>
          <ac:grpSpMkLst>
            <pc:docMk/>
            <pc:sldMk cId="3669093749" sldId="320"/>
            <ac:grpSpMk id="4" creationId="{01007080-0A97-8F5A-7AD0-7568D489C45D}"/>
          </ac:grpSpMkLst>
        </pc:grpChg>
        <pc:picChg chg="mod">
          <ac:chgData name="子閎 林" userId="d496ebd3736cf63e" providerId="LiveId" clId="{BA2F0650-0B49-4393-8FEE-D46B33866229}" dt="2023-09-10T13:00:56.828" v="5095" actId="164"/>
          <ac:picMkLst>
            <pc:docMk/>
            <pc:sldMk cId="3669093749" sldId="320"/>
            <ac:picMk id="6" creationId="{9637113E-9161-4079-DFE5-922D69B48000}"/>
          </ac:picMkLst>
        </pc:picChg>
        <pc:picChg chg="add mod">
          <ac:chgData name="子閎 林" userId="d496ebd3736cf63e" providerId="LiveId" clId="{BA2F0650-0B49-4393-8FEE-D46B33866229}" dt="2023-09-10T13:24:08.520" v="5451" actId="1037"/>
          <ac:picMkLst>
            <pc:docMk/>
            <pc:sldMk cId="3669093749" sldId="320"/>
            <ac:picMk id="11" creationId="{21CAE950-A83B-5A60-A6E3-6D93B2F1E774}"/>
          </ac:picMkLst>
        </pc:picChg>
      </pc:sldChg>
      <pc:sldChg chg="modSp mod">
        <pc:chgData name="子閎 林" userId="d496ebd3736cf63e" providerId="LiveId" clId="{BA2F0650-0B49-4393-8FEE-D46B33866229}" dt="2023-10-14T03:23:43.882" v="5999" actId="33553"/>
        <pc:sldMkLst>
          <pc:docMk/>
          <pc:sldMk cId="1113631308" sldId="321"/>
        </pc:sldMkLst>
        <pc:spChg chg="mod">
          <ac:chgData name="子閎 林" userId="d496ebd3736cf63e" providerId="LiveId" clId="{BA2F0650-0B49-4393-8FEE-D46B33866229}" dt="2023-10-14T03:23:43.882" v="5999" actId="33553"/>
          <ac:spMkLst>
            <pc:docMk/>
            <pc:sldMk cId="1113631308" sldId="321"/>
            <ac:spMk id="8" creationId="{E12CE886-CA50-FA35-3A67-70AB79EC6AAC}"/>
          </ac:spMkLst>
        </pc:spChg>
      </pc:sldChg>
      <pc:sldChg chg="addSp delSp modSp mod">
        <pc:chgData name="子閎 林" userId="d496ebd3736cf63e" providerId="LiveId" clId="{BA2F0650-0B49-4393-8FEE-D46B33866229}" dt="2023-10-14T03:23:34.522" v="5997" actId="33553"/>
        <pc:sldMkLst>
          <pc:docMk/>
          <pc:sldMk cId="3088101243" sldId="322"/>
        </pc:sldMkLst>
        <pc:spChg chg="add del mod">
          <ac:chgData name="子閎 林" userId="d496ebd3736cf63e" providerId="LiveId" clId="{BA2F0650-0B49-4393-8FEE-D46B33866229}" dt="2023-10-14T03:23:29.391" v="5996" actId="478"/>
          <ac:spMkLst>
            <pc:docMk/>
            <pc:sldMk cId="3088101243" sldId="322"/>
            <ac:spMk id="4" creationId="{986D76CB-F2A6-2C38-5019-8CC9E0E346D2}"/>
          </ac:spMkLst>
        </pc:spChg>
        <pc:spChg chg="mod">
          <ac:chgData name="子閎 林" userId="d496ebd3736cf63e" providerId="LiveId" clId="{BA2F0650-0B49-4393-8FEE-D46B33866229}" dt="2023-10-14T03:23:34.522" v="5997" actId="33553"/>
          <ac:spMkLst>
            <pc:docMk/>
            <pc:sldMk cId="3088101243" sldId="322"/>
            <ac:spMk id="8" creationId="{E12CE886-CA50-FA35-3A67-70AB79EC6AAC}"/>
          </ac:spMkLst>
        </pc:spChg>
      </pc:sldChg>
      <pc:sldChg chg="modSp mod">
        <pc:chgData name="子閎 林" userId="d496ebd3736cf63e" providerId="LiveId" clId="{BA2F0650-0B49-4393-8FEE-D46B33866229}" dt="2023-10-14T03:22:27.638" v="5986" actId="33553"/>
        <pc:sldMkLst>
          <pc:docMk/>
          <pc:sldMk cId="960937282" sldId="323"/>
        </pc:sldMkLst>
        <pc:spChg chg="mod">
          <ac:chgData name="子閎 林" userId="d496ebd3736cf63e" providerId="LiveId" clId="{BA2F0650-0B49-4393-8FEE-D46B33866229}" dt="2023-10-14T03:22:27.638" v="5986" actId="33553"/>
          <ac:spMkLst>
            <pc:docMk/>
            <pc:sldMk cId="960937282" sldId="323"/>
            <ac:spMk id="8" creationId="{E12CE886-CA50-FA35-3A67-70AB79EC6AAC}"/>
          </ac:spMkLst>
        </pc:spChg>
      </pc:sldChg>
      <pc:sldChg chg="modSp mod">
        <pc:chgData name="子閎 林" userId="d496ebd3736cf63e" providerId="LiveId" clId="{BA2F0650-0B49-4393-8FEE-D46B33866229}" dt="2023-10-14T03:21:57.626" v="5979" actId="33553"/>
        <pc:sldMkLst>
          <pc:docMk/>
          <pc:sldMk cId="867189617" sldId="324"/>
        </pc:sldMkLst>
        <pc:spChg chg="mod">
          <ac:chgData name="子閎 林" userId="d496ebd3736cf63e" providerId="LiveId" clId="{BA2F0650-0B49-4393-8FEE-D46B33866229}" dt="2023-10-14T03:21:57.626" v="5979" actId="33553"/>
          <ac:spMkLst>
            <pc:docMk/>
            <pc:sldMk cId="867189617" sldId="324"/>
            <ac:spMk id="8" creationId="{E12CE886-CA50-FA35-3A67-70AB79EC6AAC}"/>
          </ac:spMkLst>
        </pc:spChg>
      </pc:sldChg>
      <pc:sldChg chg="modSp mod">
        <pc:chgData name="子閎 林" userId="d496ebd3736cf63e" providerId="LiveId" clId="{BA2F0650-0B49-4393-8FEE-D46B33866229}" dt="2023-10-14T03:21:03.616" v="5968" actId="33553"/>
        <pc:sldMkLst>
          <pc:docMk/>
          <pc:sldMk cId="3504572163" sldId="325"/>
        </pc:sldMkLst>
        <pc:spChg chg="mod">
          <ac:chgData name="子閎 林" userId="d496ebd3736cf63e" providerId="LiveId" clId="{BA2F0650-0B49-4393-8FEE-D46B33866229}" dt="2023-10-14T03:21:03.616" v="5968" actId="33553"/>
          <ac:spMkLst>
            <pc:docMk/>
            <pc:sldMk cId="3504572163" sldId="325"/>
            <ac:spMk id="8" creationId="{E12CE886-CA50-FA35-3A67-70AB79EC6AAC}"/>
          </ac:spMkLst>
        </pc:spChg>
      </pc:sldChg>
      <pc:sldChg chg="modSp mod">
        <pc:chgData name="子閎 林" userId="d496ebd3736cf63e" providerId="LiveId" clId="{BA2F0650-0B49-4393-8FEE-D46B33866229}" dt="2023-10-14T03:20:46.473" v="5965" actId="33553"/>
        <pc:sldMkLst>
          <pc:docMk/>
          <pc:sldMk cId="1077565941" sldId="326"/>
        </pc:sldMkLst>
        <pc:spChg chg="mod">
          <ac:chgData name="子閎 林" userId="d496ebd3736cf63e" providerId="LiveId" clId="{BA2F0650-0B49-4393-8FEE-D46B33866229}" dt="2023-10-14T03:20:46.473" v="5965" actId="33553"/>
          <ac:spMkLst>
            <pc:docMk/>
            <pc:sldMk cId="1077565941" sldId="326"/>
            <ac:spMk id="8" creationId="{E12CE886-CA50-FA35-3A67-70AB79EC6AAC}"/>
          </ac:spMkLst>
        </pc:spChg>
      </pc:sldChg>
      <pc:sldChg chg="addSp delSp modSp mod">
        <pc:chgData name="子閎 林" userId="d496ebd3736cf63e" providerId="LiveId" clId="{BA2F0650-0B49-4393-8FEE-D46B33866229}" dt="2023-10-14T03:23:39.169" v="5998" actId="33553"/>
        <pc:sldMkLst>
          <pc:docMk/>
          <pc:sldMk cId="2042153421" sldId="327"/>
        </pc:sldMkLst>
        <pc:spChg chg="mod">
          <ac:chgData name="子閎 林" userId="d496ebd3736cf63e" providerId="LiveId" clId="{BA2F0650-0B49-4393-8FEE-D46B33866229}" dt="2023-10-14T03:23:39.169" v="5998" actId="33553"/>
          <ac:spMkLst>
            <pc:docMk/>
            <pc:sldMk cId="2042153421" sldId="327"/>
            <ac:spMk id="8" creationId="{A994B4BF-72F4-FEC9-37F7-29F96F7EF896}"/>
          </ac:spMkLst>
        </pc:spChg>
        <pc:spChg chg="mod">
          <ac:chgData name="子閎 林" userId="d496ebd3736cf63e" providerId="LiveId" clId="{BA2F0650-0B49-4393-8FEE-D46B33866229}" dt="2023-09-26T06:38:47.319" v="5958" actId="20577"/>
          <ac:spMkLst>
            <pc:docMk/>
            <pc:sldMk cId="2042153421" sldId="327"/>
            <ac:spMk id="9" creationId="{E63C22C5-0AE6-C4DD-FF4E-4294FB8E02E6}"/>
          </ac:spMkLst>
        </pc:spChg>
        <pc:spChg chg="del">
          <ac:chgData name="子閎 林" userId="d496ebd3736cf63e" providerId="LiveId" clId="{BA2F0650-0B49-4393-8FEE-D46B33866229}" dt="2023-09-26T06:22:27.769" v="5713" actId="478"/>
          <ac:spMkLst>
            <pc:docMk/>
            <pc:sldMk cId="2042153421" sldId="327"/>
            <ac:spMk id="11" creationId="{65E8D5AE-B4B1-51A2-DC2B-6BDC34B4B8EA}"/>
          </ac:spMkLst>
        </pc:spChg>
        <pc:spChg chg="del">
          <ac:chgData name="子閎 林" userId="d496ebd3736cf63e" providerId="LiveId" clId="{BA2F0650-0B49-4393-8FEE-D46B33866229}" dt="2023-09-26T06:22:31.135" v="5714" actId="478"/>
          <ac:spMkLst>
            <pc:docMk/>
            <pc:sldMk cId="2042153421" sldId="327"/>
            <ac:spMk id="12" creationId="{E9A8B2BD-3766-2FA0-7BA4-BB81191F1DCE}"/>
          </ac:spMkLst>
        </pc:spChg>
        <pc:spChg chg="mod topLvl">
          <ac:chgData name="子閎 林" userId="d496ebd3736cf63e" providerId="LiveId" clId="{BA2F0650-0B49-4393-8FEE-D46B33866229}" dt="2023-09-26T06:33:19.434" v="5719" actId="165"/>
          <ac:spMkLst>
            <pc:docMk/>
            <pc:sldMk cId="2042153421" sldId="327"/>
            <ac:spMk id="13" creationId="{3844D041-E6DD-F795-4638-5E3FC111CDFA}"/>
          </ac:spMkLst>
        </pc:spChg>
        <pc:spChg chg="mod topLvl">
          <ac:chgData name="子閎 林" userId="d496ebd3736cf63e" providerId="LiveId" clId="{BA2F0650-0B49-4393-8FEE-D46B33866229}" dt="2023-09-26T06:33:19.434" v="5719" actId="165"/>
          <ac:spMkLst>
            <pc:docMk/>
            <pc:sldMk cId="2042153421" sldId="327"/>
            <ac:spMk id="14" creationId="{960F24EF-9FCF-8C71-24FE-2268D39D3012}"/>
          </ac:spMkLst>
        </pc:spChg>
        <pc:spChg chg="mod topLvl">
          <ac:chgData name="子閎 林" userId="d496ebd3736cf63e" providerId="LiveId" clId="{BA2F0650-0B49-4393-8FEE-D46B33866229}" dt="2023-09-26T06:33:19.434" v="5719" actId="165"/>
          <ac:spMkLst>
            <pc:docMk/>
            <pc:sldMk cId="2042153421" sldId="327"/>
            <ac:spMk id="15" creationId="{769B9BB8-AFA6-3F22-8D4E-85FC206254AB}"/>
          </ac:spMkLst>
        </pc:spChg>
        <pc:spChg chg="mod topLvl">
          <ac:chgData name="子閎 林" userId="d496ebd3736cf63e" providerId="LiveId" clId="{BA2F0650-0B49-4393-8FEE-D46B33866229}" dt="2023-09-26T06:33:19.434" v="5719" actId="165"/>
          <ac:spMkLst>
            <pc:docMk/>
            <pc:sldMk cId="2042153421" sldId="327"/>
            <ac:spMk id="16" creationId="{37B64673-0640-081C-90AD-A9B475F297F0}"/>
          </ac:spMkLst>
        </pc:spChg>
        <pc:grpChg chg="add del mod">
          <ac:chgData name="子閎 林" userId="d496ebd3736cf63e" providerId="LiveId" clId="{BA2F0650-0B49-4393-8FEE-D46B33866229}" dt="2023-09-26T06:33:21.948" v="5720" actId="478"/>
          <ac:grpSpMkLst>
            <pc:docMk/>
            <pc:sldMk cId="2042153421" sldId="327"/>
            <ac:grpSpMk id="4" creationId="{B901524C-EB27-E346-CBEF-493019604D7E}"/>
          </ac:grpSpMkLst>
        </pc:grpChg>
        <pc:picChg chg="mod topLvl">
          <ac:chgData name="子閎 林" userId="d496ebd3736cf63e" providerId="LiveId" clId="{BA2F0650-0B49-4393-8FEE-D46B33866229}" dt="2023-09-26T06:33:19.434" v="5719" actId="165"/>
          <ac:picMkLst>
            <pc:docMk/>
            <pc:sldMk cId="2042153421" sldId="327"/>
            <ac:picMk id="6" creationId="{0B03D974-4F55-2AE0-5950-58C56BB615CB}"/>
          </ac:picMkLst>
        </pc:picChg>
        <pc:picChg chg="del">
          <ac:chgData name="子閎 林" userId="d496ebd3736cf63e" providerId="LiveId" clId="{BA2F0650-0B49-4393-8FEE-D46B33866229}" dt="2023-09-26T06:22:25.188" v="5712" actId="478"/>
          <ac:picMkLst>
            <pc:docMk/>
            <pc:sldMk cId="2042153421" sldId="327"/>
            <ac:picMk id="7" creationId="{0D217551-B74C-3875-EDEC-906F1B8AE2D7}"/>
          </ac:picMkLst>
        </pc:picChg>
        <pc:picChg chg="add mod">
          <ac:chgData name="子閎 林" userId="d496ebd3736cf63e" providerId="LiveId" clId="{BA2F0650-0B49-4393-8FEE-D46B33866229}" dt="2023-09-26T06:34:25.915" v="5782" actId="1076"/>
          <ac:picMkLst>
            <pc:docMk/>
            <pc:sldMk cId="2042153421" sldId="327"/>
            <ac:picMk id="18" creationId="{26EE891B-A25C-CA70-7B2A-3C0569F5D0A2}"/>
          </ac:picMkLst>
        </pc:picChg>
      </pc:sldChg>
    </pc:docChg>
  </pc:docChgLst>
  <pc:docChgLst>
    <pc:chgData name="Benson Lin" userId="d496ebd3736cf63e" providerId="LiveId" clId="{BA2F0650-0B49-4393-8FEE-D46B33866229}"/>
    <pc:docChg chg="undo custSel addSld modSld">
      <pc:chgData name="Benson Lin" userId="d496ebd3736cf63e" providerId="LiveId" clId="{BA2F0650-0B49-4393-8FEE-D46B33866229}" dt="2023-09-05T16:20:39.430" v="380" actId="20577"/>
      <pc:docMkLst>
        <pc:docMk/>
      </pc:docMkLst>
      <pc:sldChg chg="modSp mod">
        <pc:chgData name="Benson Lin" userId="d496ebd3736cf63e" providerId="LiveId" clId="{BA2F0650-0B49-4393-8FEE-D46B33866229}" dt="2023-09-05T16:20:39.430" v="380" actId="20577"/>
        <pc:sldMkLst>
          <pc:docMk/>
          <pc:sldMk cId="220756401" sldId="257"/>
        </pc:sldMkLst>
        <pc:spChg chg="mod">
          <ac:chgData name="Benson Lin" userId="d496ebd3736cf63e" providerId="LiveId" clId="{BA2F0650-0B49-4393-8FEE-D46B33866229}" dt="2023-09-05T16:20:39.430" v="380" actId="20577"/>
          <ac:spMkLst>
            <pc:docMk/>
            <pc:sldMk cId="220756401" sldId="257"/>
            <ac:spMk id="13" creationId="{7AEF78F3-CE4A-4938-BE55-70CB4F0542C4}"/>
          </ac:spMkLst>
        </pc:spChg>
      </pc:sldChg>
      <pc:sldChg chg="addSp delSp modSp mod">
        <pc:chgData name="Benson Lin" userId="d496ebd3736cf63e" providerId="LiveId" clId="{BA2F0650-0B49-4393-8FEE-D46B33866229}" dt="2023-09-05T15:53:15.758" v="94" actId="20577"/>
        <pc:sldMkLst>
          <pc:docMk/>
          <pc:sldMk cId="2087124329" sldId="289"/>
        </pc:sldMkLst>
        <pc:spChg chg="del">
          <ac:chgData name="Benson Lin" userId="d496ebd3736cf63e" providerId="LiveId" clId="{BA2F0650-0B49-4393-8FEE-D46B33866229}" dt="2023-09-05T15:48:44.886" v="32" actId="478"/>
          <ac:spMkLst>
            <pc:docMk/>
            <pc:sldMk cId="2087124329" sldId="289"/>
            <ac:spMk id="7" creationId="{668527B8-89BC-ECA8-70D0-641AED43B7E0}"/>
          </ac:spMkLst>
        </pc:spChg>
        <pc:spChg chg="mod">
          <ac:chgData name="Benson Lin" userId="d496ebd3736cf63e" providerId="LiveId" clId="{BA2F0650-0B49-4393-8FEE-D46B33866229}" dt="2023-09-05T15:47:53.244" v="2" actId="20577"/>
          <ac:spMkLst>
            <pc:docMk/>
            <pc:sldMk cId="2087124329" sldId="289"/>
            <ac:spMk id="8" creationId="{A994B4BF-72F4-FEC9-37F7-29F96F7EF896}"/>
          </ac:spMkLst>
        </pc:spChg>
        <pc:spChg chg="mod">
          <ac:chgData name="Benson Lin" userId="d496ebd3736cf63e" providerId="LiveId" clId="{BA2F0650-0B49-4393-8FEE-D46B33866229}" dt="2023-09-05T15:53:15.758" v="94" actId="20577"/>
          <ac:spMkLst>
            <pc:docMk/>
            <pc:sldMk cId="2087124329" sldId="289"/>
            <ac:spMk id="9" creationId="{E63C22C5-0AE6-C4DD-FF4E-4294FB8E02E6}"/>
          </ac:spMkLst>
        </pc:spChg>
        <pc:picChg chg="del">
          <ac:chgData name="Benson Lin" userId="d496ebd3736cf63e" providerId="LiveId" clId="{BA2F0650-0B49-4393-8FEE-D46B33866229}" dt="2023-09-05T15:48:42.482" v="31" actId="478"/>
          <ac:picMkLst>
            <pc:docMk/>
            <pc:sldMk cId="2087124329" sldId="289"/>
            <ac:picMk id="6" creationId="{9637113E-9161-4079-DFE5-922D69B48000}"/>
          </ac:picMkLst>
        </pc:picChg>
        <pc:picChg chg="add mod">
          <ac:chgData name="Benson Lin" userId="d496ebd3736cf63e" providerId="LiveId" clId="{BA2F0650-0B49-4393-8FEE-D46B33866229}" dt="2023-09-05T15:52:23.140" v="63" actId="1076"/>
          <ac:picMkLst>
            <pc:docMk/>
            <pc:sldMk cId="2087124329" sldId="289"/>
            <ac:picMk id="11" creationId="{EF8B3F8A-F751-48BC-2DFA-F2EF3231B1F9}"/>
          </ac:picMkLst>
        </pc:picChg>
      </pc:sldChg>
      <pc:sldChg chg="modSp mod">
        <pc:chgData name="Benson Lin" userId="d496ebd3736cf63e" providerId="LiveId" clId="{BA2F0650-0B49-4393-8FEE-D46B33866229}" dt="2023-09-05T15:50:30.334" v="44" actId="207"/>
        <pc:sldMkLst>
          <pc:docMk/>
          <pc:sldMk cId="3308054466" sldId="290"/>
        </pc:sldMkLst>
        <pc:spChg chg="mod">
          <ac:chgData name="Benson Lin" userId="d496ebd3736cf63e" providerId="LiveId" clId="{BA2F0650-0B49-4393-8FEE-D46B33866229}" dt="2023-09-05T15:48:03.968" v="8" actId="20577"/>
          <ac:spMkLst>
            <pc:docMk/>
            <pc:sldMk cId="3308054466" sldId="290"/>
            <ac:spMk id="8" creationId="{A994B4BF-72F4-FEC9-37F7-29F96F7EF896}"/>
          </ac:spMkLst>
        </pc:spChg>
        <pc:spChg chg="mod">
          <ac:chgData name="Benson Lin" userId="d496ebd3736cf63e" providerId="LiveId" clId="{BA2F0650-0B49-4393-8FEE-D46B33866229}" dt="2023-09-05T15:50:30.334" v="44" actId="207"/>
          <ac:spMkLst>
            <pc:docMk/>
            <pc:sldMk cId="3308054466" sldId="290"/>
            <ac:spMk id="9" creationId="{E63C22C5-0AE6-C4DD-FF4E-4294FB8E02E6}"/>
          </ac:spMkLst>
        </pc:spChg>
      </pc:sldChg>
      <pc:sldChg chg="modSp mod">
        <pc:chgData name="Benson Lin" userId="d496ebd3736cf63e" providerId="LiveId" clId="{BA2F0650-0B49-4393-8FEE-D46B33866229}" dt="2023-09-05T15:48:08.302" v="11" actId="20577"/>
        <pc:sldMkLst>
          <pc:docMk/>
          <pc:sldMk cId="2397369793" sldId="291"/>
        </pc:sldMkLst>
        <pc:spChg chg="mod">
          <ac:chgData name="Benson Lin" userId="d496ebd3736cf63e" providerId="LiveId" clId="{BA2F0650-0B49-4393-8FEE-D46B33866229}" dt="2023-09-05T15:48:08.302" v="11" actId="20577"/>
          <ac:spMkLst>
            <pc:docMk/>
            <pc:sldMk cId="2397369793" sldId="291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12.865" v="14" actId="20577"/>
        <pc:sldMkLst>
          <pc:docMk/>
          <pc:sldMk cId="2486889218" sldId="292"/>
        </pc:sldMkLst>
        <pc:spChg chg="mod">
          <ac:chgData name="Benson Lin" userId="d496ebd3736cf63e" providerId="LiveId" clId="{BA2F0650-0B49-4393-8FEE-D46B33866229}" dt="2023-09-05T15:48:12.865" v="14" actId="20577"/>
          <ac:spMkLst>
            <pc:docMk/>
            <pc:sldMk cId="2486889218" sldId="292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17.083" v="17" actId="20577"/>
        <pc:sldMkLst>
          <pc:docMk/>
          <pc:sldMk cId="1861092785" sldId="293"/>
        </pc:sldMkLst>
        <pc:spChg chg="mod">
          <ac:chgData name="Benson Lin" userId="d496ebd3736cf63e" providerId="LiveId" clId="{BA2F0650-0B49-4393-8FEE-D46B33866229}" dt="2023-09-05T15:48:17.083" v="17" actId="20577"/>
          <ac:spMkLst>
            <pc:docMk/>
            <pc:sldMk cId="1861092785" sldId="293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21.932" v="20" actId="20577"/>
        <pc:sldMkLst>
          <pc:docMk/>
          <pc:sldMk cId="334558764" sldId="294"/>
        </pc:sldMkLst>
        <pc:spChg chg="mod">
          <ac:chgData name="Benson Lin" userId="d496ebd3736cf63e" providerId="LiveId" clId="{BA2F0650-0B49-4393-8FEE-D46B33866229}" dt="2023-09-05T15:48:21.932" v="20" actId="20577"/>
          <ac:spMkLst>
            <pc:docMk/>
            <pc:sldMk cId="334558764" sldId="294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26.552" v="23" actId="20577"/>
        <pc:sldMkLst>
          <pc:docMk/>
          <pc:sldMk cId="1040226851" sldId="295"/>
        </pc:sldMkLst>
        <pc:spChg chg="mod">
          <ac:chgData name="Benson Lin" userId="d496ebd3736cf63e" providerId="LiveId" clId="{BA2F0650-0B49-4393-8FEE-D46B33866229}" dt="2023-09-05T15:48:26.552" v="23" actId="20577"/>
          <ac:spMkLst>
            <pc:docMk/>
            <pc:sldMk cId="1040226851" sldId="295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30.721" v="26" actId="20577"/>
        <pc:sldMkLst>
          <pc:docMk/>
          <pc:sldMk cId="3955075714" sldId="296"/>
        </pc:sldMkLst>
        <pc:spChg chg="mod">
          <ac:chgData name="Benson Lin" userId="d496ebd3736cf63e" providerId="LiveId" clId="{BA2F0650-0B49-4393-8FEE-D46B33866229}" dt="2023-09-05T15:48:30.721" v="26" actId="20577"/>
          <ac:spMkLst>
            <pc:docMk/>
            <pc:sldMk cId="3955075714" sldId="296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5:48:34.886" v="30" actId="20577"/>
        <pc:sldMkLst>
          <pc:docMk/>
          <pc:sldMk cId="514993357" sldId="297"/>
        </pc:sldMkLst>
        <pc:spChg chg="mod">
          <ac:chgData name="Benson Lin" userId="d496ebd3736cf63e" providerId="LiveId" clId="{BA2F0650-0B49-4393-8FEE-D46B33866229}" dt="2023-09-05T15:48:34.886" v="30" actId="20577"/>
          <ac:spMkLst>
            <pc:docMk/>
            <pc:sldMk cId="514993357" sldId="297"/>
            <ac:spMk id="8" creationId="{A994B4BF-72F4-FEC9-37F7-29F96F7EF896}"/>
          </ac:spMkLst>
        </pc:spChg>
      </pc:sldChg>
      <pc:sldChg chg="modSp mod">
        <pc:chgData name="Benson Lin" userId="d496ebd3736cf63e" providerId="LiveId" clId="{BA2F0650-0B49-4393-8FEE-D46B33866229}" dt="2023-09-05T16:01:15.551" v="320" actId="207"/>
        <pc:sldMkLst>
          <pc:docMk/>
          <pc:sldMk cId="4175706648" sldId="300"/>
        </pc:sldMkLst>
        <pc:spChg chg="mod">
          <ac:chgData name="Benson Lin" userId="d496ebd3736cf63e" providerId="LiveId" clId="{BA2F0650-0B49-4393-8FEE-D46B33866229}" dt="2023-09-05T16:01:15.551" v="320" actId="207"/>
          <ac:spMkLst>
            <pc:docMk/>
            <pc:sldMk cId="4175706648" sldId="300"/>
            <ac:spMk id="9" creationId="{E63C22C5-0AE6-C4DD-FF4E-4294FB8E02E6}"/>
          </ac:spMkLst>
        </pc:spChg>
      </pc:sldChg>
      <pc:sldChg chg="addSp modSp mod">
        <pc:chgData name="Benson Lin" userId="d496ebd3736cf63e" providerId="LiveId" clId="{BA2F0650-0B49-4393-8FEE-D46B33866229}" dt="2023-09-05T16:20:18.289" v="374" actId="20577"/>
        <pc:sldMkLst>
          <pc:docMk/>
          <pc:sldMk cId="972739635" sldId="312"/>
        </pc:sldMkLst>
        <pc:spChg chg="add mod">
          <ac:chgData name="Benson Lin" userId="d496ebd3736cf63e" providerId="LiveId" clId="{BA2F0650-0B49-4393-8FEE-D46B33866229}" dt="2023-09-05T16:19:22.398" v="362" actId="14100"/>
          <ac:spMkLst>
            <pc:docMk/>
            <pc:sldMk cId="972739635" sldId="312"/>
            <ac:spMk id="7" creationId="{7D569B88-C2FB-1CDA-4F38-C88AF97F0A01}"/>
          </ac:spMkLst>
        </pc:spChg>
        <pc:spChg chg="mod">
          <ac:chgData name="Benson Lin" userId="d496ebd3736cf63e" providerId="LiveId" clId="{BA2F0650-0B49-4393-8FEE-D46B33866229}" dt="2023-09-05T16:20:18.289" v="374" actId="20577"/>
          <ac:spMkLst>
            <pc:docMk/>
            <pc:sldMk cId="972739635" sldId="312"/>
            <ac:spMk id="8" creationId="{A994B4BF-72F4-FEC9-37F7-29F96F7EF896}"/>
          </ac:spMkLst>
        </pc:spChg>
        <pc:spChg chg="mod">
          <ac:chgData name="Benson Lin" userId="d496ebd3736cf63e" providerId="LiveId" clId="{BA2F0650-0B49-4393-8FEE-D46B33866229}" dt="2023-09-05T16:18:44.670" v="354" actId="20577"/>
          <ac:spMkLst>
            <pc:docMk/>
            <pc:sldMk cId="972739635" sldId="312"/>
            <ac:spMk id="9" creationId="{E63C22C5-0AE6-C4DD-FF4E-4294FB8E02E6}"/>
          </ac:spMkLst>
        </pc:spChg>
        <pc:spChg chg="add mod">
          <ac:chgData name="Benson Lin" userId="d496ebd3736cf63e" providerId="LiveId" clId="{BA2F0650-0B49-4393-8FEE-D46B33866229}" dt="2023-09-05T16:19:48.134" v="369" actId="1037"/>
          <ac:spMkLst>
            <pc:docMk/>
            <pc:sldMk cId="972739635" sldId="312"/>
            <ac:spMk id="11" creationId="{4BD2C378-47D3-8BAB-CE44-414026A4DB40}"/>
          </ac:spMkLst>
        </pc:spChg>
        <pc:picChg chg="add mod">
          <ac:chgData name="Benson Lin" userId="d496ebd3736cf63e" providerId="LiveId" clId="{BA2F0650-0B49-4393-8FEE-D46B33866229}" dt="2023-09-05T16:19:05.471" v="359" actId="1076"/>
          <ac:picMkLst>
            <pc:docMk/>
            <pc:sldMk cId="972739635" sldId="312"/>
            <ac:picMk id="6" creationId="{40FF320E-386E-1A4E-F098-599DDFB82878}"/>
          </ac:picMkLst>
        </pc:picChg>
      </pc:sldChg>
      <pc:sldChg chg="modSp mod">
        <pc:chgData name="Benson Lin" userId="d496ebd3736cf63e" providerId="LiveId" clId="{BA2F0650-0B49-4393-8FEE-D46B33866229}" dt="2023-09-05T16:20:32.961" v="378" actId="20577"/>
        <pc:sldMkLst>
          <pc:docMk/>
          <pc:sldMk cId="2749052868" sldId="313"/>
        </pc:sldMkLst>
        <pc:spChg chg="mod">
          <ac:chgData name="Benson Lin" userId="d496ebd3736cf63e" providerId="LiveId" clId="{BA2F0650-0B49-4393-8FEE-D46B33866229}" dt="2023-09-05T16:20:32.961" v="378" actId="20577"/>
          <ac:spMkLst>
            <pc:docMk/>
            <pc:sldMk cId="2749052868" sldId="313"/>
            <ac:spMk id="13" creationId="{7AEF78F3-CE4A-4938-BE55-70CB4F0542C4}"/>
          </ac:spMkLst>
        </pc:spChg>
      </pc:sldChg>
      <pc:sldChg chg="modSp mod">
        <pc:chgData name="Benson Lin" userId="d496ebd3736cf63e" providerId="LiveId" clId="{BA2F0650-0B49-4393-8FEE-D46B33866229}" dt="2023-09-05T16:20:27.903" v="377" actId="20577"/>
        <pc:sldMkLst>
          <pc:docMk/>
          <pc:sldMk cId="2311693299" sldId="314"/>
        </pc:sldMkLst>
        <pc:spChg chg="mod">
          <ac:chgData name="Benson Lin" userId="d496ebd3736cf63e" providerId="LiveId" clId="{BA2F0650-0B49-4393-8FEE-D46B33866229}" dt="2023-09-05T16:20:27.903" v="377" actId="20577"/>
          <ac:spMkLst>
            <pc:docMk/>
            <pc:sldMk cId="2311693299" sldId="314"/>
            <ac:spMk id="13" creationId="{7AEF78F3-CE4A-4938-BE55-70CB4F0542C4}"/>
          </ac:spMkLst>
        </pc:spChg>
      </pc:sldChg>
      <pc:sldChg chg="modSp mod">
        <pc:chgData name="Benson Lin" userId="d496ebd3736cf63e" providerId="LiveId" clId="{BA2F0650-0B49-4393-8FEE-D46B33866229}" dt="2023-09-05T16:20:24.186" v="376" actId="20577"/>
        <pc:sldMkLst>
          <pc:docMk/>
          <pc:sldMk cId="4015499620" sldId="315"/>
        </pc:sldMkLst>
        <pc:spChg chg="mod">
          <ac:chgData name="Benson Lin" userId="d496ebd3736cf63e" providerId="LiveId" clId="{BA2F0650-0B49-4393-8FEE-D46B33866229}" dt="2023-09-05T16:20:24.186" v="376" actId="20577"/>
          <ac:spMkLst>
            <pc:docMk/>
            <pc:sldMk cId="4015499620" sldId="315"/>
            <ac:spMk id="13" creationId="{7AEF78F3-CE4A-4938-BE55-70CB4F0542C4}"/>
          </ac:spMkLst>
        </pc:spChg>
      </pc:sldChg>
      <pc:sldChg chg="modSp mod">
        <pc:chgData name="Benson Lin" userId="d496ebd3736cf63e" providerId="LiveId" clId="{BA2F0650-0B49-4393-8FEE-D46B33866229}" dt="2023-09-05T16:20:20.496" v="375" actId="20577"/>
        <pc:sldMkLst>
          <pc:docMk/>
          <pc:sldMk cId="300342381" sldId="316"/>
        </pc:sldMkLst>
        <pc:spChg chg="mod">
          <ac:chgData name="Benson Lin" userId="d496ebd3736cf63e" providerId="LiveId" clId="{BA2F0650-0B49-4393-8FEE-D46B33866229}" dt="2023-09-05T16:20:20.496" v="375" actId="20577"/>
          <ac:spMkLst>
            <pc:docMk/>
            <pc:sldMk cId="300342381" sldId="316"/>
            <ac:spMk id="13" creationId="{7AEF78F3-CE4A-4938-BE55-70CB4F0542C4}"/>
          </ac:spMkLst>
        </pc:spChg>
      </pc:sldChg>
      <pc:sldChg chg="modSp mod">
        <pc:chgData name="Benson Lin" userId="d496ebd3736cf63e" providerId="LiveId" clId="{BA2F0650-0B49-4393-8FEE-D46B33866229}" dt="2023-09-05T16:20:36.337" v="379" actId="20577"/>
        <pc:sldMkLst>
          <pc:docMk/>
          <pc:sldMk cId="1010787452" sldId="317"/>
        </pc:sldMkLst>
        <pc:spChg chg="mod">
          <ac:chgData name="Benson Lin" userId="d496ebd3736cf63e" providerId="LiveId" clId="{BA2F0650-0B49-4393-8FEE-D46B33866229}" dt="2023-09-05T16:20:36.337" v="379" actId="20577"/>
          <ac:spMkLst>
            <pc:docMk/>
            <pc:sldMk cId="1010787452" sldId="317"/>
            <ac:spMk id="13" creationId="{7AEF78F3-CE4A-4938-BE55-70CB4F0542C4}"/>
          </ac:spMkLst>
        </pc:spChg>
      </pc:sldChg>
      <pc:sldChg chg="modSp add mod">
        <pc:chgData name="Benson Lin" userId="d496ebd3736cf63e" providerId="LiveId" clId="{BA2F0650-0B49-4393-8FEE-D46B33866229}" dt="2023-09-05T15:49:07.058" v="36" actId="20577"/>
        <pc:sldMkLst>
          <pc:docMk/>
          <pc:sldMk cId="3669093749" sldId="320"/>
        </pc:sldMkLst>
        <pc:spChg chg="mod">
          <ac:chgData name="Benson Lin" userId="d496ebd3736cf63e" providerId="LiveId" clId="{BA2F0650-0B49-4393-8FEE-D46B33866229}" dt="2023-09-05T15:47:58.805" v="5" actId="20577"/>
          <ac:spMkLst>
            <pc:docMk/>
            <pc:sldMk cId="3669093749" sldId="320"/>
            <ac:spMk id="8" creationId="{A994B4BF-72F4-FEC9-37F7-29F96F7EF896}"/>
          </ac:spMkLst>
        </pc:spChg>
        <pc:spChg chg="mod">
          <ac:chgData name="Benson Lin" userId="d496ebd3736cf63e" providerId="LiveId" clId="{BA2F0650-0B49-4393-8FEE-D46B33866229}" dt="2023-09-05T15:49:07.058" v="36" actId="20577"/>
          <ac:spMkLst>
            <pc:docMk/>
            <pc:sldMk cId="3669093749" sldId="320"/>
            <ac:spMk id="9" creationId="{E63C22C5-0AE6-C4DD-FF4E-4294FB8E02E6}"/>
          </ac:spMkLst>
        </pc:spChg>
      </pc:sldChg>
    </pc:docChg>
  </pc:docChgLst>
  <pc:docChgLst>
    <pc:chgData name="子閎 林" userId="d496ebd3736cf63e" providerId="LiveId" clId="{C38736A5-3880-AE48-BE2E-715977971466}"/>
    <pc:docChg chg="addSld delSld modSld sldOrd">
      <pc:chgData name="子閎 林" userId="d496ebd3736cf63e" providerId="LiveId" clId="{C38736A5-3880-AE48-BE2E-715977971466}" dt="2023-09-26T05:39:18.084" v="63" actId="20578"/>
      <pc:docMkLst>
        <pc:docMk/>
      </pc:docMkLst>
      <pc:sldChg chg="del">
        <pc:chgData name="子閎 林" userId="d496ebd3736cf63e" providerId="LiveId" clId="{C38736A5-3880-AE48-BE2E-715977971466}" dt="2023-09-26T05:38:42.065" v="61" actId="2696"/>
        <pc:sldMkLst>
          <pc:docMk/>
          <pc:sldMk cId="220756401" sldId="257"/>
        </pc:sldMkLst>
      </pc:sldChg>
      <pc:sldChg chg="del">
        <pc:chgData name="子閎 林" userId="d496ebd3736cf63e" providerId="LiveId" clId="{C38736A5-3880-AE48-BE2E-715977971466}" dt="2023-09-26T05:37:58.760" v="51" actId="2696"/>
        <pc:sldMkLst>
          <pc:docMk/>
          <pc:sldMk cId="2749052868" sldId="313"/>
        </pc:sldMkLst>
      </pc:sldChg>
      <pc:sldChg chg="del">
        <pc:chgData name="子閎 林" userId="d496ebd3736cf63e" providerId="LiveId" clId="{C38736A5-3880-AE48-BE2E-715977971466}" dt="2023-09-26T05:37:37.289" v="46" actId="2696"/>
        <pc:sldMkLst>
          <pc:docMk/>
          <pc:sldMk cId="2311693299" sldId="314"/>
        </pc:sldMkLst>
      </pc:sldChg>
      <pc:sldChg chg="del">
        <pc:chgData name="子閎 林" userId="d496ebd3736cf63e" providerId="LiveId" clId="{C38736A5-3880-AE48-BE2E-715977971466}" dt="2023-09-26T05:37:13.169" v="41" actId="2696"/>
        <pc:sldMkLst>
          <pc:docMk/>
          <pc:sldMk cId="4015499620" sldId="315"/>
        </pc:sldMkLst>
      </pc:sldChg>
      <pc:sldChg chg="modSp mod ord">
        <pc:chgData name="子閎 林" userId="d496ebd3736cf63e" providerId="LiveId" clId="{C38736A5-3880-AE48-BE2E-715977971466}" dt="2023-09-26T05:38:38.494" v="60" actId="207"/>
        <pc:sldMkLst>
          <pc:docMk/>
          <pc:sldMk cId="300342381" sldId="316"/>
        </pc:sldMkLst>
        <pc:spChg chg="mod">
          <ac:chgData name="子閎 林" userId="d496ebd3736cf63e" providerId="LiveId" clId="{C38736A5-3880-AE48-BE2E-715977971466}" dt="2023-09-26T05:38:38.494" v="60" actId="207"/>
          <ac:spMkLst>
            <pc:docMk/>
            <pc:sldMk cId="300342381" sldId="316"/>
            <ac:spMk id="13" creationId="{7AEF78F3-CE4A-4938-BE55-70CB4F0542C4}"/>
          </ac:spMkLst>
        </pc:spChg>
      </pc:sldChg>
      <pc:sldChg chg="del">
        <pc:chgData name="子閎 林" userId="d496ebd3736cf63e" providerId="LiveId" clId="{C38736A5-3880-AE48-BE2E-715977971466}" dt="2023-09-26T05:38:24.788" v="56" actId="2696"/>
        <pc:sldMkLst>
          <pc:docMk/>
          <pc:sldMk cId="1010787452" sldId="317"/>
        </pc:sldMkLst>
      </pc:sldChg>
      <pc:sldChg chg="modSp add mod">
        <pc:chgData name="子閎 林" userId="d496ebd3736cf63e" providerId="LiveId" clId="{C38736A5-3880-AE48-BE2E-715977971466}" dt="2023-09-26T05:36:42.529" v="36" actId="207"/>
        <pc:sldMkLst>
          <pc:docMk/>
          <pc:sldMk cId="1113631308" sldId="321"/>
        </pc:sldMkLst>
        <pc:spChg chg="mod">
          <ac:chgData name="子閎 林" userId="d496ebd3736cf63e" providerId="LiveId" clId="{C38736A5-3880-AE48-BE2E-715977971466}" dt="2023-09-26T05:36:42.529" v="36" actId="207"/>
          <ac:spMkLst>
            <pc:docMk/>
            <pc:sldMk cId="1113631308" sldId="321"/>
            <ac:spMk id="13" creationId="{7AEF78F3-CE4A-4938-BE55-70CB4F0542C4}"/>
          </ac:spMkLst>
        </pc:spChg>
      </pc:sldChg>
      <pc:sldChg chg="add del">
        <pc:chgData name="子閎 林" userId="d496ebd3736cf63e" providerId="LiveId" clId="{C38736A5-3880-AE48-BE2E-715977971466}" dt="2023-09-26T05:35:39.392" v="1" actId="2696"/>
        <pc:sldMkLst>
          <pc:docMk/>
          <pc:sldMk cId="2528410445" sldId="321"/>
        </pc:sldMkLst>
      </pc:sldChg>
      <pc:sldChg chg="add">
        <pc:chgData name="子閎 林" userId="d496ebd3736cf63e" providerId="LiveId" clId="{C38736A5-3880-AE48-BE2E-715977971466}" dt="2023-09-26T05:36:52.957" v="37" actId="2890"/>
        <pc:sldMkLst>
          <pc:docMk/>
          <pc:sldMk cId="3088101243" sldId="322"/>
        </pc:sldMkLst>
      </pc:sldChg>
      <pc:sldChg chg="add">
        <pc:chgData name="子閎 林" userId="d496ebd3736cf63e" providerId="LiveId" clId="{C38736A5-3880-AE48-BE2E-715977971466}" dt="2023-09-26T05:37:17.514" v="42" actId="2890"/>
        <pc:sldMkLst>
          <pc:docMk/>
          <pc:sldMk cId="960937282" sldId="323"/>
        </pc:sldMkLst>
      </pc:sldChg>
      <pc:sldChg chg="add">
        <pc:chgData name="子閎 林" userId="d496ebd3736cf63e" providerId="LiveId" clId="{C38736A5-3880-AE48-BE2E-715977971466}" dt="2023-09-26T05:37:39.798" v="47" actId="2890"/>
        <pc:sldMkLst>
          <pc:docMk/>
          <pc:sldMk cId="867189617" sldId="324"/>
        </pc:sldMkLst>
      </pc:sldChg>
      <pc:sldChg chg="add">
        <pc:chgData name="子閎 林" userId="d496ebd3736cf63e" providerId="LiveId" clId="{C38736A5-3880-AE48-BE2E-715977971466}" dt="2023-09-26T05:38:02.387" v="52" actId="2890"/>
        <pc:sldMkLst>
          <pc:docMk/>
          <pc:sldMk cId="3504572163" sldId="325"/>
        </pc:sldMkLst>
      </pc:sldChg>
      <pc:sldChg chg="add">
        <pc:chgData name="子閎 林" userId="d496ebd3736cf63e" providerId="LiveId" clId="{C38736A5-3880-AE48-BE2E-715977971466}" dt="2023-09-26T05:38:26.878" v="57" actId="2890"/>
        <pc:sldMkLst>
          <pc:docMk/>
          <pc:sldMk cId="1077565941" sldId="326"/>
        </pc:sldMkLst>
      </pc:sldChg>
      <pc:sldChg chg="add ord">
        <pc:chgData name="子閎 林" userId="d496ebd3736cf63e" providerId="LiveId" clId="{C38736A5-3880-AE48-BE2E-715977971466}" dt="2023-09-26T05:39:18.084" v="63" actId="20578"/>
        <pc:sldMkLst>
          <pc:docMk/>
          <pc:sldMk cId="2042153421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B5476-E05F-49FA-A4E0-EDB999609180}" type="datetimeFigureOut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B34F-5F83-455E-8035-4B5ADBCBB1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45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1B3B2-3E19-4D70-B0C0-F61A90A266FA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0160-A9DD-47F9-8FAF-E05BE9600530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2F02-16A6-473E-8E0C-55C075241DD2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6557-E3FF-479C-AFDB-C585BD879266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4C79-E973-418A-AEAC-92E11298D0DF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B92-C126-47F6-90F5-BFB39D738748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1255-1EB9-40F7-8BED-177D01E37AC8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046E-C6F8-4F63-A924-68D162279D69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F37E-2307-4A4E-9FB1-777B20485763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297E-21D5-4B44-A7A4-A35379CF89E2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7D27-375B-40F5-B328-417F7624ED7A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0A987-1B9E-4F68-9C0B-D5C702255417}" type="datetime1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ubuntu-tw.org/modules/tinyd0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-tw.org/modules/tinyd0/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microsoft.com/zh-tw/cpp/windows/latest-supported-vc-redist?view=msvc-170#visual-studio-2015-2017-2019-and-202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2FF9E24-C36D-9DBD-009E-3B99311687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618389" y="1392495"/>
            <a:ext cx="7101901" cy="169277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Lab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Installing Linux </a:t>
            </a:r>
            <a:endParaRPr kumimoji="0" lang="zh-TW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69224" y="4498426"/>
            <a:ext cx="4684425" cy="13157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TA: Zih-Hong Lin</a:t>
            </a:r>
          </a:p>
          <a:p>
            <a:pPr>
              <a:lnSpc>
                <a:spcPct val="150000"/>
              </a:lnSpc>
            </a:pPr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Prof.: Hsung-Pin Chang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endParaRPr lang="en-US" altLang="zh-TW" sz="2400" b="1" dirty="0">
              <a:solidFill>
                <a:srgbClr val="00B0F0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	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目前不支援搭載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Apple silicon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的電腦，需使用別的軟體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華康中特圓體" panose="020F0809000000000000" pitchFamily="49" charset="-12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(2/12)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1007080-0A97-8F5A-7AD0-7568D489C45D}"/>
              </a:ext>
            </a:extLst>
          </p:cNvPr>
          <p:cNvGrpSpPr/>
          <p:nvPr/>
        </p:nvGrpSpPr>
        <p:grpSpPr>
          <a:xfrm>
            <a:off x="1208387" y="2859568"/>
            <a:ext cx="9775223" cy="3329727"/>
            <a:chOff x="1208387" y="2618489"/>
            <a:chExt cx="9775223" cy="332972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637113E-9161-4079-DFE5-922D69B4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387" y="2618489"/>
              <a:ext cx="9775223" cy="332972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8527B8-89BC-ECA8-70D0-641AED43B7E0}"/>
                </a:ext>
              </a:extLst>
            </p:cNvPr>
            <p:cNvSpPr/>
            <p:nvPr/>
          </p:nvSpPr>
          <p:spPr>
            <a:xfrm>
              <a:off x="5226452" y="5243833"/>
              <a:ext cx="1624613" cy="310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形 10" descr="開燈 以實心填滿">
            <a:extLst>
              <a:ext uri="{FF2B5EF4-FFF2-40B4-BE49-F238E27FC236}">
                <a16:creationId xmlns:a16="http://schemas.microsoft.com/office/drawing/2014/main" id="{21CAE950-A83B-5A60-A6E3-6D93B2F1E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77" y="2056224"/>
            <a:ext cx="399233" cy="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37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若安裝過程出現此視窗，請按「否」終止安裝</a:t>
            </a:r>
            <a:endParaRPr lang="en-US" altLang="zh-TW" sz="2400" dirty="0">
              <a:solidFill>
                <a:srgbClr val="FFFFFF"/>
              </a:solidFill>
              <a:latin typeface="華康中特圓體" panose="020F0809000000000000" pitchFamily="49" charset="-120"/>
              <a:ea typeface="華康中特圓體" panose="020F0809000000000000" pitchFamily="49" charset="-120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請先前往安裝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(3/12)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2FD1D9-38BE-31B3-0440-7B3D5AB1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84" y="2498641"/>
            <a:ext cx="5095232" cy="4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3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01175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安裝完後，請開啟終端機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(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命令提示字元</a:t>
            </a:r>
            <a:r>
              <a:rPr lang="en-US" altLang="zh-TW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)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，輸入</a:t>
            </a:r>
            <a:br>
              <a:rPr lang="en-US" altLang="zh-TW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</a:br>
            <a:r>
              <a:rPr lang="en-US" altLang="zh-TW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py -m pip install pywin32"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(4/12)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B65622-C1FA-D8C9-302F-D3C87C09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16" y="2371621"/>
            <a:ext cx="8698566" cy="41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97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16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Download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Ubuntu 22.04 ISO image</a:t>
            </a:r>
            <a:endParaRPr lang="en-US" altLang="zh-TW" sz="2400" b="1" dirty="0">
              <a:solidFill>
                <a:srgbClr val="00B0F0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(5/12)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77D79B-8D66-7D4D-E0B1-C978799E03AE}"/>
              </a:ext>
            </a:extLst>
          </p:cNvPr>
          <p:cNvGrpSpPr/>
          <p:nvPr/>
        </p:nvGrpSpPr>
        <p:grpSpPr>
          <a:xfrm>
            <a:off x="1680545" y="2796669"/>
            <a:ext cx="8830907" cy="2848373"/>
            <a:chOff x="1680545" y="2502796"/>
            <a:chExt cx="8830907" cy="284837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9C38C39-8F4A-F3BA-3277-FB088E50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545" y="2502796"/>
              <a:ext cx="8830907" cy="284837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8527B8-89BC-ECA8-70D0-641AED43B7E0}"/>
                </a:ext>
              </a:extLst>
            </p:cNvPr>
            <p:cNvSpPr/>
            <p:nvPr/>
          </p:nvSpPr>
          <p:spPr>
            <a:xfrm>
              <a:off x="8362765" y="3381763"/>
              <a:ext cx="2032986" cy="249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80544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16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new VM</a:t>
            </a:r>
            <a:endParaRPr lang="en-US" altLang="zh-TW" sz="2400" b="1" dirty="0">
              <a:solidFill>
                <a:srgbClr val="00B0F0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(6/1</a:t>
            </a:r>
            <a:r>
              <a:rPr lang="en-US" altLang="zh-TW" sz="4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24FD563-D076-4951-10F3-FC226986DCDD}"/>
              </a:ext>
            </a:extLst>
          </p:cNvPr>
          <p:cNvGrpSpPr>
            <a:grpSpLocks noChangeAspect="1"/>
          </p:cNvGrpSpPr>
          <p:nvPr/>
        </p:nvGrpSpPr>
        <p:grpSpPr>
          <a:xfrm>
            <a:off x="2453339" y="1889933"/>
            <a:ext cx="7285321" cy="4623862"/>
            <a:chOff x="2375385" y="1821533"/>
            <a:chExt cx="7441230" cy="472281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2262D8E-8D48-E55E-9D74-0E098041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385" y="1821533"/>
              <a:ext cx="7441230" cy="472281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8527B8-89BC-ECA8-70D0-641AED43B7E0}"/>
                </a:ext>
              </a:extLst>
            </p:cNvPr>
            <p:cNvSpPr/>
            <p:nvPr/>
          </p:nvSpPr>
          <p:spPr>
            <a:xfrm>
              <a:off x="5984003" y="2194105"/>
              <a:ext cx="470517" cy="5579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7EC3A01-175D-0F86-6B6F-EEF9D36323E5}"/>
                </a:ext>
              </a:extLst>
            </p:cNvPr>
            <p:cNvSpPr/>
            <p:nvPr/>
          </p:nvSpPr>
          <p:spPr>
            <a:xfrm>
              <a:off x="3700294" y="3801003"/>
              <a:ext cx="4510645" cy="7752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8F2833D-97A6-1D73-5759-8C257C6EB2DA}"/>
                </a:ext>
              </a:extLst>
            </p:cNvPr>
            <p:cNvSpPr/>
            <p:nvPr/>
          </p:nvSpPr>
          <p:spPr>
            <a:xfrm>
              <a:off x="4210405" y="5299971"/>
              <a:ext cx="3842095" cy="4438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B1716-83CA-9559-48C2-4EE264ACECED}"/>
                </a:ext>
              </a:extLst>
            </p:cNvPr>
            <p:cNvSpPr/>
            <p:nvPr/>
          </p:nvSpPr>
          <p:spPr>
            <a:xfrm>
              <a:off x="6737701" y="6010638"/>
              <a:ext cx="692459" cy="2042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263EF9-7065-DF3E-A350-99F521EDCD86}"/>
                </a:ext>
              </a:extLst>
            </p:cNvPr>
            <p:cNvSpPr txBox="1"/>
            <p:nvPr/>
          </p:nvSpPr>
          <p:spPr>
            <a:xfrm>
              <a:off x="6426397" y="200650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CED77C9-270C-55A8-AE13-42310DC266C3}"/>
                </a:ext>
              </a:extLst>
            </p:cNvPr>
            <p:cNvSpPr txBox="1"/>
            <p:nvPr/>
          </p:nvSpPr>
          <p:spPr>
            <a:xfrm>
              <a:off x="7967530" y="34592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3379FE7-C61E-4F5F-7F17-C1560DEF57A9}"/>
                </a:ext>
              </a:extLst>
            </p:cNvPr>
            <p:cNvSpPr txBox="1"/>
            <p:nvPr/>
          </p:nvSpPr>
          <p:spPr>
            <a:xfrm>
              <a:off x="3899101" y="51927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09C4955-9D9E-4E06-0307-1C6231135A26}"/>
                </a:ext>
              </a:extLst>
            </p:cNvPr>
            <p:cNvSpPr txBox="1"/>
            <p:nvPr/>
          </p:nvSpPr>
          <p:spPr>
            <a:xfrm>
              <a:off x="7214295" y="5692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4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3697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7471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new VM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(Cont.)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記憶體建議至少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4GB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處理器建議至少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2</a:t>
            </a:r>
            <a:r>
              <a:rPr lang="zh-TW" altLang="en-US" sz="2400" dirty="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 核心</a:t>
            </a:r>
            <a:endParaRPr lang="en-US" altLang="zh-TW" sz="2400" dirty="0">
              <a:solidFill>
                <a:schemeClr val="bg1"/>
              </a:solidFill>
              <a:latin typeface="華康中特圓體" panose="020F0809000000000000" pitchFamily="49" charset="-12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(7/12)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C4B737-0B2A-ED87-416A-CA534FD2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13" y="3104131"/>
            <a:ext cx="5776774" cy="34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92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new VM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(Cont.)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磁碟大小建議至少</a:t>
            </a:r>
            <a:r>
              <a:rPr lang="zh-TW" alt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32GB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(8/12)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D8C744-E83F-0E9A-1899-566B8AA42E6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99" y="2675832"/>
            <a:ext cx="6264000" cy="36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27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9592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defRPr>
            </a:lvl1pPr>
            <a:lvl2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2pPr>
          </a:lstStyle>
          <a:p>
            <a:r>
              <a:rPr lang="en-US" altLang="zh-TW" dirty="0"/>
              <a:t>Create a new VM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(Cont.)</a:t>
            </a:r>
          </a:p>
          <a:p>
            <a:pPr lvl="1"/>
            <a:r>
              <a:rPr lang="zh-TW" altLang="en-US" dirty="0"/>
              <a:t>確認配置沒有問題，點選完成按鈕</a:t>
            </a:r>
            <a:endParaRPr lang="en-US" altLang="zh-TW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(9/12)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9A26EA-C475-D3F4-7734-CCA688882F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99" y="2675832"/>
            <a:ext cx="6264000" cy="36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87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defRPr>
            </a:lvl1pPr>
            <a:lvl2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2pPr>
          </a:lstStyle>
          <a:p>
            <a:r>
              <a:rPr lang="zh-TW" altLang="en-US" b="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建立好的 </a:t>
            </a:r>
            <a:r>
              <a:rPr lang="en-US" altLang="zh-TW" dirty="0">
                <a:ea typeface="華康中特圓體" panose="020F0809000000000000" pitchFamily="49" charset="-120"/>
              </a:rPr>
              <a:t>VM</a:t>
            </a:r>
            <a:r>
              <a:rPr lang="zh-TW" altLang="en-US" b="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會顯示在左側選單，點選設定按鈕</a:t>
            </a:r>
            <a:endParaRPr lang="en-US" altLang="zh-TW" b="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(10/12)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6A98A5E-5488-8E10-7218-B5EC62C667CC}"/>
              </a:ext>
            </a:extLst>
          </p:cNvPr>
          <p:cNvGrpSpPr>
            <a:grpSpLocks noChangeAspect="1"/>
          </p:cNvGrpSpPr>
          <p:nvPr/>
        </p:nvGrpSpPr>
        <p:grpSpPr>
          <a:xfrm>
            <a:off x="2447192" y="1885215"/>
            <a:ext cx="7297615" cy="4628580"/>
            <a:chOff x="2372601" y="1821533"/>
            <a:chExt cx="7446796" cy="47232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6E0B326-6DB3-EEEA-25AF-5FBF8A63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2601" y="1821533"/>
              <a:ext cx="7446796" cy="47232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7F7BFA8-3B9E-AA64-8E37-8057306586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75634" y="2228571"/>
              <a:ext cx="449304" cy="5111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2268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19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1pPr>
            <a:lvl2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2pPr>
          </a:lstStyle>
          <a:p>
            <a:r>
              <a:rPr lang="zh-TW" altLang="en-US" dirty="0"/>
              <a:t>更改以下設定</a:t>
            </a:r>
            <a:endParaRPr lang="en-US" altLang="zh-TW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(11/12)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567FADB-6CB4-CEF0-5310-6B2CFFAC0DF7}"/>
              </a:ext>
            </a:extLst>
          </p:cNvPr>
          <p:cNvGrpSpPr/>
          <p:nvPr/>
        </p:nvGrpSpPr>
        <p:grpSpPr>
          <a:xfrm>
            <a:off x="508967" y="2039733"/>
            <a:ext cx="5474357" cy="3960000"/>
            <a:chOff x="544639" y="2129310"/>
            <a:chExt cx="5474357" cy="3960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6924A21-BC6E-D185-EF64-3670D781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639" y="2129310"/>
              <a:ext cx="5474357" cy="3960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6A0622A-A17C-4B18-ABA7-012B012D1301}"/>
                </a:ext>
              </a:extLst>
            </p:cNvPr>
            <p:cNvSpPr/>
            <p:nvPr/>
          </p:nvSpPr>
          <p:spPr>
            <a:xfrm>
              <a:off x="1566107" y="3223488"/>
              <a:ext cx="1475478" cy="5111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B4F6BE8-4C81-0BE9-B678-569D40CB410C}"/>
              </a:ext>
            </a:extLst>
          </p:cNvPr>
          <p:cNvGrpSpPr/>
          <p:nvPr/>
        </p:nvGrpSpPr>
        <p:grpSpPr>
          <a:xfrm>
            <a:off x="6208678" y="2039733"/>
            <a:ext cx="5455102" cy="3960000"/>
            <a:chOff x="6173006" y="2129310"/>
            <a:chExt cx="5455102" cy="396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F094A67-6F09-C83D-A118-B6CE64CC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006" y="2129310"/>
              <a:ext cx="5455102" cy="3960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BE14815-DAEC-F3C9-4C5E-910671F508BA}"/>
                </a:ext>
              </a:extLst>
            </p:cNvPr>
            <p:cNvSpPr/>
            <p:nvPr/>
          </p:nvSpPr>
          <p:spPr>
            <a:xfrm>
              <a:off x="7182809" y="2977916"/>
              <a:ext cx="4309756" cy="381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075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30034238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1pPr>
            <a:lvl2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defRPr>
            </a:lvl2pPr>
          </a:lstStyle>
          <a:p>
            <a:r>
              <a:rPr lang="zh-TW" altLang="en-US" dirty="0"/>
              <a:t>點選啟動按鈕，讓</a:t>
            </a:r>
            <a:r>
              <a:rPr lang="zh-TW" altLang="en-US" b="1" dirty="0"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latin typeface="Consolas" panose="020B0609020204030204" pitchFamily="49" charset="0"/>
              </a:rPr>
              <a:t>VM</a:t>
            </a:r>
            <a:r>
              <a:rPr lang="zh-TW" altLang="en-US" b="1" dirty="0">
                <a:latin typeface="Consolas" panose="020B0609020204030204" pitchFamily="49" charset="0"/>
              </a:rPr>
              <a:t> </a:t>
            </a:r>
            <a:r>
              <a:rPr lang="zh-TW" altLang="en-US" dirty="0"/>
              <a:t>開機</a:t>
            </a:r>
            <a:endParaRPr lang="en-US" altLang="zh-TW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(12/12)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CFF7B61-3845-25B9-A7FD-151C8027CD0A}"/>
              </a:ext>
            </a:extLst>
          </p:cNvPr>
          <p:cNvGrpSpPr>
            <a:grpSpLocks noChangeAspect="1"/>
          </p:cNvGrpSpPr>
          <p:nvPr/>
        </p:nvGrpSpPr>
        <p:grpSpPr>
          <a:xfrm>
            <a:off x="2451178" y="1890270"/>
            <a:ext cx="7289644" cy="4623525"/>
            <a:chOff x="2372601" y="1821533"/>
            <a:chExt cx="7446796" cy="47232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6E0B326-6DB3-EEEA-25AF-5FBF8A63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2601" y="1821533"/>
              <a:ext cx="7446796" cy="47232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7F7BFA8-3B9E-AA64-8E37-8057306586BB}"/>
                </a:ext>
              </a:extLst>
            </p:cNvPr>
            <p:cNvSpPr/>
            <p:nvPr/>
          </p:nvSpPr>
          <p:spPr>
            <a:xfrm>
              <a:off x="6287403" y="2228571"/>
              <a:ext cx="449304" cy="5111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49933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867189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選擇第一個項目並按下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enter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(1/6)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FC13B4-A932-6F9A-C22C-FE448025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48" y="1887654"/>
            <a:ext cx="7092103" cy="46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20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請一定要選擇</a:t>
            </a:r>
            <a:r>
              <a:rPr lang="zh-TW" altLang="en-US" sz="2400" dirty="0">
                <a:solidFill>
                  <a:srgbClr val="FFFF00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英文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，再點選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Install Ubuntu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按鈕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(2/6)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13F8E9C-9E81-9782-EF2E-A784DE14966D}"/>
              </a:ext>
            </a:extLst>
          </p:cNvPr>
          <p:cNvGrpSpPr>
            <a:grpSpLocks noChangeAspect="1"/>
          </p:cNvGrpSpPr>
          <p:nvPr/>
        </p:nvGrpSpPr>
        <p:grpSpPr>
          <a:xfrm>
            <a:off x="2693382" y="1890270"/>
            <a:ext cx="6805235" cy="4623526"/>
            <a:chOff x="2616451" y="1820112"/>
            <a:chExt cx="6960605" cy="472908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9498CD5-A530-6550-74A6-6B03D32D3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6451" y="1820112"/>
              <a:ext cx="6960605" cy="472908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547C6D7-D5F4-C881-E97A-86B8EFEBEE04}"/>
                </a:ext>
              </a:extLst>
            </p:cNvPr>
            <p:cNvSpPr/>
            <p:nvPr/>
          </p:nvSpPr>
          <p:spPr>
            <a:xfrm>
              <a:off x="6903038" y="4392350"/>
              <a:ext cx="919155" cy="197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603A192-56AC-A9A0-1DDC-E6047A33290B}"/>
                </a:ext>
              </a:extLst>
            </p:cNvPr>
            <p:cNvSpPr/>
            <p:nvPr/>
          </p:nvSpPr>
          <p:spPr>
            <a:xfrm>
              <a:off x="3780627" y="3275190"/>
              <a:ext cx="990549" cy="1628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5111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username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請設成學號，以利後續作業批改</a:t>
            </a:r>
            <a:endParaRPr lang="en-US" altLang="zh-TW" sz="2400" dirty="0">
              <a:solidFill>
                <a:srgbClr val="FFFF00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	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username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不能使用純數字，請將學號第一碼改成對應的英文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(3/6)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BE7CE6D-EF65-62CD-450A-592D442D85B3}"/>
              </a:ext>
            </a:extLst>
          </p:cNvPr>
          <p:cNvGrpSpPr>
            <a:grpSpLocks noChangeAspect="1"/>
          </p:cNvGrpSpPr>
          <p:nvPr/>
        </p:nvGrpSpPr>
        <p:grpSpPr>
          <a:xfrm>
            <a:off x="3141104" y="2498641"/>
            <a:ext cx="5909790" cy="4015155"/>
            <a:chOff x="2618659" y="1821533"/>
            <a:chExt cx="6954681" cy="472506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076341F-782F-2222-FDC1-E0417B80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8659" y="1821533"/>
              <a:ext cx="6954681" cy="472506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10CACD1-FA67-1DEA-3E78-891FD93899B6}"/>
                </a:ext>
              </a:extLst>
            </p:cNvPr>
            <p:cNvSpPr/>
            <p:nvPr/>
          </p:nvSpPr>
          <p:spPr>
            <a:xfrm>
              <a:off x="4442800" y="3707516"/>
              <a:ext cx="1653200" cy="2099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7" name="圖形 6" descr="開燈 以實心填滿">
            <a:extLst>
              <a:ext uri="{FF2B5EF4-FFF2-40B4-BE49-F238E27FC236}">
                <a16:creationId xmlns:a16="http://schemas.microsoft.com/office/drawing/2014/main" id="{1C119B3D-2583-6074-F760-97E9ED4D7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2583" y="2068392"/>
            <a:ext cx="399233" cy="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66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7705C44-3035-5812-0C8F-3E45D674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26" y="1890270"/>
            <a:ext cx="6811348" cy="4627679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泡杯嘎逼、盯著水母看直到安裝完成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(4/6)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027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安裝完成後需要重新啟動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(5/6)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570BAE-5F8C-3379-0BCB-9A49A94F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96" y="1890270"/>
            <a:ext cx="6805236" cy="46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67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01053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出現這個畫面時，點擊上方選單的「裝置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&gt;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光碟機」，確認映像檔是否卸載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(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沒有勾選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)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，再按下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enter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Install Ubuntu on VM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(6/6)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EFE363-F9AC-712D-FFB8-E280FC087E14}"/>
              </a:ext>
            </a:extLst>
          </p:cNvPr>
          <p:cNvGrpSpPr>
            <a:grpSpLocks noChangeAspect="1"/>
          </p:cNvGrpSpPr>
          <p:nvPr/>
        </p:nvGrpSpPr>
        <p:grpSpPr>
          <a:xfrm>
            <a:off x="3045351" y="2370401"/>
            <a:ext cx="6101297" cy="4145265"/>
            <a:chOff x="2560138" y="1821533"/>
            <a:chExt cx="6957242" cy="47268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A54E4F5-D344-5592-5825-0A3DA80A5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0138" y="1821533"/>
              <a:ext cx="6957242" cy="47268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9B9CF66-9828-AC17-00C9-9070D31419EC}"/>
                </a:ext>
              </a:extLst>
            </p:cNvPr>
            <p:cNvSpPr/>
            <p:nvPr/>
          </p:nvSpPr>
          <p:spPr>
            <a:xfrm>
              <a:off x="4775855" y="2283198"/>
              <a:ext cx="1451690" cy="1616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009993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96093728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29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開啟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terminal (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終端機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)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(1/8)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EB35A34-C2F6-E977-428D-64F4DD917DD3}"/>
              </a:ext>
            </a:extLst>
          </p:cNvPr>
          <p:cNvGrpSpPr>
            <a:grpSpLocks noChangeAspect="1"/>
          </p:cNvGrpSpPr>
          <p:nvPr/>
        </p:nvGrpSpPr>
        <p:grpSpPr>
          <a:xfrm>
            <a:off x="2689574" y="1885097"/>
            <a:ext cx="6812852" cy="4628699"/>
            <a:chOff x="2617377" y="1823423"/>
            <a:chExt cx="6957243" cy="47268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550BDF9-2452-E9C2-3993-A4784247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377" y="1823423"/>
              <a:ext cx="6957243" cy="47268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9B9CF66-9828-AC17-00C9-9070D31419EC}"/>
                </a:ext>
              </a:extLst>
            </p:cNvPr>
            <p:cNvSpPr/>
            <p:nvPr/>
          </p:nvSpPr>
          <p:spPr>
            <a:xfrm>
              <a:off x="2617377" y="6065926"/>
              <a:ext cx="395330" cy="3444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850F338-D49A-3180-68C3-E82EC634954F}"/>
                </a:ext>
              </a:extLst>
            </p:cNvPr>
            <p:cNvSpPr txBox="1"/>
            <p:nvPr/>
          </p:nvSpPr>
          <p:spPr>
            <a:xfrm>
              <a:off x="3012707" y="578804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FE4889-C4BC-C16C-2F20-3C3F0AC30989}"/>
                </a:ext>
              </a:extLst>
            </p:cNvPr>
            <p:cNvSpPr/>
            <p:nvPr/>
          </p:nvSpPr>
          <p:spPr>
            <a:xfrm>
              <a:off x="6976016" y="4543530"/>
              <a:ext cx="516201" cy="5482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9CFD8E8-7ECB-896E-6EF0-3A4A62B5BE3D}"/>
                </a:ext>
              </a:extLst>
            </p:cNvPr>
            <p:cNvSpPr txBox="1"/>
            <p:nvPr/>
          </p:nvSpPr>
          <p:spPr>
            <a:xfrm>
              <a:off x="7492217" y="423095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endParaRPr lang="zh-TW" altLang="en-US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8581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What is Linux?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Linux is a kernel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, not an operating system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GNU/Linux: Linux + GNU toolkit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Linux distribution</a:t>
            </a: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Package GNU/Linux &amp; Advanced toolkit</a:t>
            </a: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00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不一定是自由軟體</a:t>
            </a:r>
            <a:endParaRPr lang="en-US" altLang="zh-TW" sz="2400" b="1" dirty="0">
              <a:solidFill>
                <a:srgbClr val="FFFF00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1371600" lvl="2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e.g.: Debian, Ubuntu</a:t>
            </a: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Introduction (1/2) </a:t>
            </a: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kumimoji="0" lang="zh-TW" sz="6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26" name="Picture 2" descr="Linux Logo and symbol, meaning, history, PNG, brand">
            <a:extLst>
              <a:ext uri="{FF2B5EF4-FFF2-40B4-BE49-F238E27FC236}">
                <a16:creationId xmlns:a16="http://schemas.microsoft.com/office/drawing/2014/main" id="{29440C07-0DC8-ECFA-2EDD-D4D4CCB7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68" y="4187711"/>
            <a:ext cx="1928603" cy="21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436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7471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輸入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sudo apt update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並按下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enter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sudo: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使用管理員權限，因此執行前會要求輸入密碼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apt: Ubuntu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的套件管理工具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(2/8)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E2CB6B6-F78A-25F5-D118-E920814C4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31"/>
          <a:stretch/>
        </p:blipFill>
        <p:spPr>
          <a:xfrm>
            <a:off x="2515845" y="3750988"/>
            <a:ext cx="7160307" cy="15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610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輸入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sudo apt upgrade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並按下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enter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系統會確認是否要繼續，請再按下一次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enter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(3/8)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385AFA-DC19-B8E1-BCD5-4C2E5AE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9" y="2498506"/>
            <a:ext cx="6126422" cy="40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90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等待過程中可以喝一下剛剛泡好的嘎逼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(4/8)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AE4681-2AB7-C2FC-0508-3C5824A9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61" y="1884003"/>
            <a:ext cx="7059478" cy="46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71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安裝套件指令：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sudo apt install &lt;package_name&gt;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我們要安裝的套件是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build-essential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(5/8)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381740-D5BA-61B4-584F-550C0261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77" y="2498640"/>
            <a:ext cx="6126646" cy="40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9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為了可以使用共用剪貼簿等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VirtualBox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功能，需要安裝驅動程式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請點選「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插入 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Guest Additions CD 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映像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」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(6/8)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874313-69A8-3B5C-6A2D-1F3C012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1" y="2503027"/>
            <a:ext cx="5810195" cy="40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7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若左側選單多了光碟的圖案，代表驅動光碟成功掛載了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光碟路徑：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/media/&lt;username&gt;/VBox_GAs_&lt;virtualbox_version&gt;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(7/8)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AB6B29-3D88-BA92-395F-4A536D39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59" y="2494711"/>
            <a:ext cx="6654279" cy="40190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CD208B4-A0EB-A537-2BD2-5DB842FB0F78}"/>
              </a:ext>
            </a:extLst>
          </p:cNvPr>
          <p:cNvSpPr/>
          <p:nvPr/>
        </p:nvSpPr>
        <p:spPr>
          <a:xfrm>
            <a:off x="2768859" y="4687755"/>
            <a:ext cx="548233" cy="52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D1A2B8-39A2-58D5-26F1-8E2B9A958FD0}"/>
              </a:ext>
            </a:extLst>
          </p:cNvPr>
          <p:cNvSpPr/>
          <p:nvPr/>
        </p:nvSpPr>
        <p:spPr>
          <a:xfrm>
            <a:off x="5476716" y="6013709"/>
            <a:ext cx="722746" cy="22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2F9C8E-A308-92C7-D8AA-1B0340EBA112}"/>
              </a:ext>
            </a:extLst>
          </p:cNvPr>
          <p:cNvSpPr/>
          <p:nvPr/>
        </p:nvSpPr>
        <p:spPr>
          <a:xfrm>
            <a:off x="6899856" y="6009690"/>
            <a:ext cx="496562" cy="22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A052B0-485D-2CA2-CC3E-DB5308B152B6}"/>
              </a:ext>
            </a:extLst>
          </p:cNvPr>
          <p:cNvSpPr txBox="1"/>
          <p:nvPr/>
        </p:nvSpPr>
        <p:spPr>
          <a:xfrm>
            <a:off x="5266081" y="6179252"/>
            <a:ext cx="1144015" cy="352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username</a:t>
            </a:r>
            <a:endParaRPr lang="zh-TW" alt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EAE77F-C062-B2D9-DC76-99215F340AA8}"/>
              </a:ext>
            </a:extLst>
          </p:cNvPr>
          <p:cNvSpPr txBox="1"/>
          <p:nvPr/>
        </p:nvSpPr>
        <p:spPr>
          <a:xfrm>
            <a:off x="6453955" y="6179251"/>
            <a:ext cx="2509728" cy="352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你的</a:t>
            </a:r>
            <a:r>
              <a:rPr lang="zh-TW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VirtualBox </a:t>
            </a:r>
            <a:r>
              <a:rPr lang="zh-TW" altLang="en-US" dirty="0">
                <a:solidFill>
                  <a:srgbClr val="FF0000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7178378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D217551-B74C-3875-EDEC-906F1B8AE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34"/>
          <a:stretch/>
        </p:blipFill>
        <p:spPr>
          <a:xfrm>
            <a:off x="2723809" y="3429000"/>
            <a:ext cx="6744380" cy="150903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zh-TW" sz="2400" kern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華康中特圓體" panose="020F0809000000000000" pitchFamily="49" charset="-120"/>
                <a:cs typeface="Calibri" panose="020F0502020204030204" pitchFamily="34" charset="0"/>
              </a:rPr>
              <a:t>移動至指定路徑指令：</a:t>
            </a:r>
            <a:r>
              <a:rPr lang="en-US" altLang="zh-TW" sz="2400" b="1" kern="12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華康中特圓體" panose="020F0809000000000000" pitchFamily="49" charset="-120"/>
                <a:cs typeface="Calibri" panose="020F0502020204030204" pitchFamily="34" charset="0"/>
              </a:rPr>
              <a:t>cd &lt;path&gt;</a:t>
            </a:r>
            <a:endParaRPr lang="zh-TW" altLang="zh-TW" sz="2400" dirty="0">
              <a:effectLst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執行指令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./&lt;file_name&gt;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Setting Ubuntu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(8/8)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E8D5AE-B4B1-51A2-DC2B-6BDC34B4B8EA}"/>
              </a:ext>
            </a:extLst>
          </p:cNvPr>
          <p:cNvSpPr/>
          <p:nvPr/>
        </p:nvSpPr>
        <p:spPr>
          <a:xfrm>
            <a:off x="7260121" y="4003549"/>
            <a:ext cx="2038488" cy="232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A8B2BD-3766-2FA0-7BA4-BB81191F1DCE}"/>
              </a:ext>
            </a:extLst>
          </p:cNvPr>
          <p:cNvSpPr txBox="1"/>
          <p:nvPr/>
        </p:nvSpPr>
        <p:spPr>
          <a:xfrm>
            <a:off x="6975199" y="423577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我們要執行的檔案名稱</a:t>
            </a:r>
          </a:p>
        </p:txBody>
      </p:sp>
    </p:spTree>
    <p:extLst>
      <p:ext uri="{BB962C8B-B14F-4D97-AF65-F5344CB8AC3E}">
        <p14:creationId xmlns:p14="http://schemas.microsoft.com/office/powerpoint/2010/main" val="189500385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308810124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使用自己喜歡的編輯器撰寫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code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編譯指令：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gcc &lt;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檔名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&gt;.c –o &lt;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檔名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&gt;</a:t>
            </a:r>
            <a:endParaRPr lang="en-US" altLang="zh-TW" sz="2400" dirty="0">
              <a:solidFill>
                <a:srgbClr val="FFFF00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6EE891B-A25C-CA70-7B2A-3C0569F5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74" y="2652528"/>
            <a:ext cx="10367650" cy="3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5342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39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1136313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283686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Linux distribution can be installed on a physical machine or a virtual machine (VM)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 OS lab, we will choose latter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VM: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endParaRPr lang="en-US" altLang="zh-TW" sz="2400" b="1" dirty="0">
              <a:solidFill>
                <a:srgbClr val="00B0F0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Linux distribution: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Ubuntu 22.04</a:t>
            </a:r>
            <a:endParaRPr lang="en-US" altLang="zh-TW" sz="2400" b="1" dirty="0">
              <a:solidFill>
                <a:srgbClr val="00B0F0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Introduction (2/2)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4954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40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1139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請截圖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整個電腦畫面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，包含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Virtual Box 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視窗和</a:t>
            </a:r>
            <a:r>
              <a:rPr lang="zh-TW" alt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Ubuntu 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視窗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Due day: 2023/09/12 23:55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4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kumimoji="0" lang="zh-TW" sz="6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F320E-386E-1A4E-F098-599DDFB8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17" y="2499860"/>
            <a:ext cx="7132965" cy="40122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569B88-C2FB-1CDA-4F38-C88AF97F0A01}"/>
              </a:ext>
            </a:extLst>
          </p:cNvPr>
          <p:cNvSpPr/>
          <p:nvPr/>
        </p:nvSpPr>
        <p:spPr>
          <a:xfrm>
            <a:off x="2867219" y="4146194"/>
            <a:ext cx="1104874" cy="217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D2C378-47D3-8BAB-CE44-414026A4DB40}"/>
              </a:ext>
            </a:extLst>
          </p:cNvPr>
          <p:cNvSpPr/>
          <p:nvPr/>
        </p:nvSpPr>
        <p:spPr>
          <a:xfrm>
            <a:off x="6353783" y="4141777"/>
            <a:ext cx="781235" cy="119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7396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FF9E24-C36D-9DBD-009E-3B99311687C3}"/>
              </a:ext>
            </a:extLst>
          </p:cNvPr>
          <p:cNvSpPr txBox="1">
            <a:spLocks/>
          </p:cNvSpPr>
          <p:nvPr/>
        </p:nvSpPr>
        <p:spPr>
          <a:xfrm>
            <a:off x="1618389" y="1407914"/>
            <a:ext cx="7101901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Thanks for</a:t>
            </a:r>
          </a:p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your listening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4600598" y="6550223"/>
            <a:ext cx="2990803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Made by PurpleRed in 2023/08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742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0775659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開啟控制台，搜尋「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Windows</a:t>
            </a:r>
            <a:r>
              <a:rPr lang="en-US" altLang="zh-TW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功能」，勾選下列兩項</a:t>
            </a:r>
            <a:endParaRPr lang="en-US" altLang="zh-TW" sz="2400" dirty="0">
              <a:solidFill>
                <a:srgbClr val="00B0F0"/>
              </a:solidFill>
              <a:latin typeface="華康中特圓體" panose="020F0809000000000000" pitchFamily="49" charset="-12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(1/2)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8527B8-89BC-ECA8-70D0-641AED43B7E0}"/>
              </a:ext>
            </a:extLst>
          </p:cNvPr>
          <p:cNvSpPr/>
          <p:nvPr/>
        </p:nvSpPr>
        <p:spPr>
          <a:xfrm>
            <a:off x="5140171" y="5131294"/>
            <a:ext cx="1624613" cy="310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A34D73B-BBA6-6863-33AD-66F465CB6E12}"/>
              </a:ext>
            </a:extLst>
          </p:cNvPr>
          <p:cNvGrpSpPr>
            <a:grpSpLocks noChangeAspect="1"/>
          </p:cNvGrpSpPr>
          <p:nvPr/>
        </p:nvGrpSpPr>
        <p:grpSpPr>
          <a:xfrm>
            <a:off x="2289248" y="1890269"/>
            <a:ext cx="7613503" cy="4623526"/>
            <a:chOff x="1123256" y="409153"/>
            <a:chExt cx="9945488" cy="603969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A4EAFFF-2DDD-3CCB-F7F1-69673D50B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256" y="409153"/>
              <a:ext cx="9945488" cy="603969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49EBC4-8EA6-3B67-4D58-AEC64493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685" y="2262686"/>
              <a:ext cx="3953427" cy="3505689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8A15D49-FD5B-792A-6B5C-E70D1634ABCD}"/>
              </a:ext>
            </a:extLst>
          </p:cNvPr>
          <p:cNvSpPr/>
          <p:nvPr/>
        </p:nvSpPr>
        <p:spPr>
          <a:xfrm>
            <a:off x="3116826" y="4502748"/>
            <a:ext cx="673248" cy="147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9A65A6-75E1-7D4D-D329-901A6B7B1A1C}"/>
              </a:ext>
            </a:extLst>
          </p:cNvPr>
          <p:cNvSpPr/>
          <p:nvPr/>
        </p:nvSpPr>
        <p:spPr>
          <a:xfrm>
            <a:off x="6375464" y="4766608"/>
            <a:ext cx="862079" cy="149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4747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235551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對於某些型號的電腦，需要另外去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BIOS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啟用相關功能</a:t>
            </a:r>
            <a:endParaRPr lang="en-US" altLang="zh-TW" sz="2400" dirty="0">
              <a:solidFill>
                <a:srgbClr val="FFFFFF"/>
              </a:solidFill>
              <a:latin typeface="華康中特圓體" panose="020F0809000000000000" pitchFamily="49" charset="-120"/>
              <a:ea typeface="華康中特圓體" panose="020F0809000000000000" pitchFamily="49" charset="-120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AMD Platform: SVM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mode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Intel platform: Intel Virtualization Technology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可以先繼續往下做，如果出現錯誤再回來啟用</a:t>
            </a:r>
            <a:endParaRPr lang="en-US" altLang="zh-TW" sz="2400" dirty="0">
              <a:solidFill>
                <a:srgbClr val="00B0F0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(2/2)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1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8" y="1359868"/>
            <a:ext cx="10141744" cy="418185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Introduction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Enable Virtualization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Create a Virtual Machine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Ubuntu on VM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Setting Ubuntu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Write a C Program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35045721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127" y="1359868"/>
            <a:ext cx="10141744" cy="5316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Install </a:t>
            </a:r>
            <a:r>
              <a:rPr lang="en-US" altLang="zh-TW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Visual C++</a:t>
            </a:r>
            <a:r>
              <a:rPr lang="zh-TW" altLang="en-US" sz="2400" b="1" dirty="0">
                <a:solidFill>
                  <a:srgbClr val="00B0F0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(Windows only)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Create a Virtual Machine </a:t>
            </a: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(1/12)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8B3F8A-F751-48BC-2DFA-F2EF3231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56" y="2034563"/>
            <a:ext cx="8497486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243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5170</TotalTime>
  <Words>1198</Words>
  <Application>Microsoft Office PowerPoint</Application>
  <PresentationFormat>寬螢幕</PresentationFormat>
  <Paragraphs>284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Calibri Light</vt:lpstr>
      <vt:lpstr>Calibri</vt:lpstr>
      <vt:lpstr>Arial</vt:lpstr>
      <vt:lpstr>Consolas</vt:lpstr>
      <vt:lpstr>華康中特圓體</vt:lpstr>
      <vt:lpstr>Office 佈景主題</vt:lpstr>
      <vt:lpstr>Lab 1 Installing Linux </vt:lpstr>
      <vt:lpstr>Outline </vt:lpstr>
      <vt:lpstr>Introduction (1/2) </vt:lpstr>
      <vt:lpstr>Introduction (2/2) </vt:lpstr>
      <vt:lpstr>Outline </vt:lpstr>
      <vt:lpstr>Enable Virtualization (1/2)</vt:lpstr>
      <vt:lpstr>Enable Virtualization (2/2)</vt:lpstr>
      <vt:lpstr>Outline </vt:lpstr>
      <vt:lpstr>Create a Virtual Machine (1/12)</vt:lpstr>
      <vt:lpstr>Create a Virtual Machine (2/12)</vt:lpstr>
      <vt:lpstr>Create a Virtual Machine (3/12)</vt:lpstr>
      <vt:lpstr>Create a Virtual Machine (4/12)</vt:lpstr>
      <vt:lpstr>Create a Virtual Machine (5/12)</vt:lpstr>
      <vt:lpstr>Create a Virtual Machine (6/12)</vt:lpstr>
      <vt:lpstr>Create a Virtual Machine (7/12)</vt:lpstr>
      <vt:lpstr>Create a Virtual Machine (8/12)</vt:lpstr>
      <vt:lpstr>Create a Virtual Machine (9/12)</vt:lpstr>
      <vt:lpstr>Create a Virtual Machine (10/12)</vt:lpstr>
      <vt:lpstr>Create a Virtual Machine (11/12)</vt:lpstr>
      <vt:lpstr>Create a Virtual Machine (12/12)</vt:lpstr>
      <vt:lpstr>Outline </vt:lpstr>
      <vt:lpstr>Install Ubuntu on VM (1/6)</vt:lpstr>
      <vt:lpstr>Install Ubuntu on VM (2/6)</vt:lpstr>
      <vt:lpstr>Install Ubuntu on VM (3/6)</vt:lpstr>
      <vt:lpstr>Install Ubuntu on VM (4/6)</vt:lpstr>
      <vt:lpstr>Install Ubuntu on VM (5/6)</vt:lpstr>
      <vt:lpstr>Install Ubuntu on VM (6/6)</vt:lpstr>
      <vt:lpstr>Outline </vt:lpstr>
      <vt:lpstr>Setting Ubuntu (1/8)</vt:lpstr>
      <vt:lpstr>Setting Ubuntu (2/8)</vt:lpstr>
      <vt:lpstr>Setting Ubuntu (3/8)</vt:lpstr>
      <vt:lpstr>Setting Ubuntu (4/8)</vt:lpstr>
      <vt:lpstr>Setting Ubuntu (5/8)</vt:lpstr>
      <vt:lpstr>Setting Ubuntu (6/8)</vt:lpstr>
      <vt:lpstr>Setting Ubuntu (7/8)</vt:lpstr>
      <vt:lpstr>Setting Ubuntu (8/8)</vt:lpstr>
      <vt:lpstr>Outline </vt:lpstr>
      <vt:lpstr>Write a C Program</vt:lpstr>
      <vt:lpstr>Outline </vt:lpstr>
      <vt:lpstr>Exercise</vt:lpstr>
      <vt:lpstr>Made by PurpleRed in 2023/08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Lab1_Installing Linux</dc:title>
  <dc:creator>PurpleRed</dc:creator>
  <cp:lastModifiedBy>PurpleRed</cp:lastModifiedBy>
  <cp:revision>2</cp:revision>
  <dcterms:created xsi:type="dcterms:W3CDTF">2023-07-21T03:35:58Z</dcterms:created>
  <dcterms:modified xsi:type="dcterms:W3CDTF">2023-10-17T09:16:52Z</dcterms:modified>
</cp:coreProperties>
</file>